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482EC-38DE-4733-9D59-D005D454024A}" v="311" dt="2021-07-01T14:15:58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ton, Melissa" userId="S::18995@greensboro-nc.gov::2ea3008b-fb39-4392-b730-de6485c2a4f8" providerId="AD" clId="Web-{AF1482EC-38DE-4733-9D59-D005D454024A}"/>
    <pc:docChg chg="modSld">
      <pc:chgData name="Burton, Melissa" userId="S::18995@greensboro-nc.gov::2ea3008b-fb39-4392-b730-de6485c2a4f8" providerId="AD" clId="Web-{AF1482EC-38DE-4733-9D59-D005D454024A}" dt="2021-07-01T14:15:58.533" v="155" actId="20577"/>
      <pc:docMkLst>
        <pc:docMk/>
      </pc:docMkLst>
      <pc:sldChg chg="modSp">
        <pc:chgData name="Burton, Melissa" userId="S::18995@greensboro-nc.gov::2ea3008b-fb39-4392-b730-de6485c2a4f8" providerId="AD" clId="Web-{AF1482EC-38DE-4733-9D59-D005D454024A}" dt="2021-07-01T14:12:17.749" v="18" actId="20577"/>
        <pc:sldMkLst>
          <pc:docMk/>
          <pc:sldMk cId="3305271460" sldId="259"/>
        </pc:sldMkLst>
        <pc:spChg chg="mod">
          <ac:chgData name="Burton, Melissa" userId="S::18995@greensboro-nc.gov::2ea3008b-fb39-4392-b730-de6485c2a4f8" providerId="AD" clId="Web-{AF1482EC-38DE-4733-9D59-D005D454024A}" dt="2021-07-01T14:12:00.748" v="8" actId="20577"/>
          <ac:spMkLst>
            <pc:docMk/>
            <pc:sldMk cId="3305271460" sldId="259"/>
            <ac:spMk id="5" creationId="{00000000-0000-0000-0000-000000000000}"/>
          </ac:spMkLst>
        </pc:spChg>
        <pc:spChg chg="mod">
          <ac:chgData name="Burton, Melissa" userId="S::18995@greensboro-nc.gov::2ea3008b-fb39-4392-b730-de6485c2a4f8" providerId="AD" clId="Web-{AF1482EC-38DE-4733-9D59-D005D454024A}" dt="2021-07-01T14:12:17.749" v="18" actId="20577"/>
          <ac:spMkLst>
            <pc:docMk/>
            <pc:sldMk cId="3305271460" sldId="259"/>
            <ac:spMk id="6" creationId="{00000000-0000-0000-0000-000000000000}"/>
          </ac:spMkLst>
        </pc:spChg>
      </pc:sldChg>
      <pc:sldChg chg="modSp">
        <pc:chgData name="Burton, Melissa" userId="S::18995@greensboro-nc.gov::2ea3008b-fb39-4392-b730-de6485c2a4f8" providerId="AD" clId="Web-{AF1482EC-38DE-4733-9D59-D005D454024A}" dt="2021-07-01T14:13:12.504" v="70" actId="20577"/>
        <pc:sldMkLst>
          <pc:docMk/>
          <pc:sldMk cId="2807341376" sldId="260"/>
        </pc:sldMkLst>
        <pc:spChg chg="mod">
          <ac:chgData name="Burton, Melissa" userId="S::18995@greensboro-nc.gov::2ea3008b-fb39-4392-b730-de6485c2a4f8" providerId="AD" clId="Web-{AF1482EC-38DE-4733-9D59-D005D454024A}" dt="2021-07-01T14:13:12.504" v="70" actId="20577"/>
          <ac:spMkLst>
            <pc:docMk/>
            <pc:sldMk cId="2807341376" sldId="260"/>
            <ac:spMk id="4" creationId="{00000000-0000-0000-0000-000000000000}"/>
          </ac:spMkLst>
        </pc:spChg>
      </pc:sldChg>
      <pc:sldChg chg="modSp">
        <pc:chgData name="Burton, Melissa" userId="S::18995@greensboro-nc.gov::2ea3008b-fb39-4392-b730-de6485c2a4f8" providerId="AD" clId="Web-{AF1482EC-38DE-4733-9D59-D005D454024A}" dt="2021-07-01T14:15:58.533" v="155" actId="20577"/>
        <pc:sldMkLst>
          <pc:docMk/>
          <pc:sldMk cId="110148763" sldId="261"/>
        </pc:sldMkLst>
        <pc:spChg chg="mod">
          <ac:chgData name="Burton, Melissa" userId="S::18995@greensboro-nc.gov::2ea3008b-fb39-4392-b730-de6485c2a4f8" providerId="AD" clId="Web-{AF1482EC-38DE-4733-9D59-D005D454024A}" dt="2021-07-01T14:15:58.533" v="155" actId="20577"/>
          <ac:spMkLst>
            <pc:docMk/>
            <pc:sldMk cId="110148763" sldId="261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2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4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1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5916-08DA-4138-A13D-25A2309DF5B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7C5A-BD63-449C-A8C3-80D035A7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7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hyperlink" Target="mailto:Donna.Dean-Aguaya@Greensboro-nc.go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mailto:Melissa.Burton@Greensboro-nc.gov" TargetMode="External"/><Relationship Id="rId5" Type="http://schemas.openxmlformats.org/officeDocument/2006/relationships/hyperlink" Target="mailto:Sonye.Randolph@Greensboro-nc.gov" TargetMode="Externa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G 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09800" y="457200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Housing Hangout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July 2, 2021</a:t>
            </a:r>
            <a:endParaRPr lang="en-US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91000" y="5257801"/>
            <a:ext cx="647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Friday, July 2, 2021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Neighborhood Development Staff </a:t>
            </a:r>
          </a:p>
        </p:txBody>
      </p:sp>
    </p:spTree>
    <p:extLst>
      <p:ext uri="{BB962C8B-B14F-4D97-AF65-F5344CB8AC3E}">
        <p14:creationId xmlns:p14="http://schemas.microsoft.com/office/powerpoint/2010/main" val="330527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1828800"/>
          <a:ext cx="685733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828800"/>
                        <a:ext cx="6857330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52400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LEAD-SAFE GREENSBORO</a:t>
            </a:r>
            <a:endParaRPr lang="en-US" sz="4000" b="1" dirty="0">
              <a:solidFill>
                <a:srgbClr val="0070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143001"/>
            <a:ext cx="8229600" cy="48307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lvl="1" algn="ctr">
              <a:spcBef>
                <a:spcPct val="20000"/>
              </a:spcBef>
              <a:defRPr/>
            </a:pP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dirty="0" err="1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Sonyé</a:t>
            </a: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Randolph, JD, MPA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Housing Rehabilitation Administrator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</a:rPr>
              <a:t>Melissa Burton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</a:rPr>
              <a:t>Lead-Safe Housing Program Supervisor 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</a:rPr>
              <a:t>Donna Dean-Aguayo </a:t>
            </a: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</a:rPr>
              <a:t>Lead-Safe Housing Program </a:t>
            </a:r>
            <a:r>
              <a:rPr lang="en-US" sz="2600" dirty="0" smtClean="0">
                <a:solidFill>
                  <a:srgbClr val="00703C"/>
                </a:solidFill>
                <a:latin typeface="Arial"/>
                <a:cs typeface="Arial"/>
              </a:rPr>
              <a:t>Assistant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/>
                <a:cs typeface="Arial"/>
              </a:rPr>
              <a:t>James Wolffe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</a:rPr>
              <a:t> </a:t>
            </a: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</a:rPr>
              <a:t>Lead-Safe Rehabilitation Specialist</a:t>
            </a: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3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4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29470" y="1956163"/>
          <a:ext cx="685733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9470" y="1956163"/>
                        <a:ext cx="6857330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400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u="sng" dirty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</a:rPr>
              <a:t>LEAD-SAFE GREENSBORO</a:t>
            </a:r>
          </a:p>
        </p:txBody>
      </p:sp>
      <p:pic>
        <p:nvPicPr>
          <p:cNvPr id="3078" name="Picture 6" descr="Lead-Safe Housing Program | Greensboro, 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1"/>
            <a:ext cx="3048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76800" y="1143000"/>
            <a:ext cx="5638800" cy="1981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900" b="1" u="sng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Eligibility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Unit built prior to 1978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Unit located within Greensboro City limits (can service units in Guilford County IF a child under the age of 6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has an elevated blood level)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Rental units do not require a child occupant at the time of assistance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Total household income must not exceed program limits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1457" y="28956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Amounts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30,000, combined,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properties with1-3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$9,500, per unit, for properties with 4 units or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grants available up to $5,000 to address health and safety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1458" y="3950256"/>
            <a:ext cx="86541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certified lead-based paint inspector/risk assessor will perform a test to identify lead paint hazards.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inspector's report will outline recommendations and guidance for work to be performed.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 will contract with a certified NC Lead Abatement professional to remove lead paint hazards.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staff will monitor work and ensure lead safety guidelines are followed, including cleanup of lead dust.</a:t>
            </a:r>
          </a:p>
        </p:txBody>
      </p:sp>
    </p:spTree>
    <p:extLst>
      <p:ext uri="{BB962C8B-B14F-4D97-AF65-F5344CB8AC3E}">
        <p14:creationId xmlns:p14="http://schemas.microsoft.com/office/powerpoint/2010/main" val="262305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91640" y="1956163"/>
          <a:ext cx="685733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40" y="1956163"/>
                        <a:ext cx="6857330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LEAD-SAFE GREENSBORO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300" b="1" u="sng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Process, cont’d.</a:t>
            </a:r>
          </a:p>
          <a:p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 will provide a temporary relocation option for up to 10 days if access to sleeping, bathroom, and/or cooking areas are restricted during remediation.</a:t>
            </a:r>
          </a:p>
          <a:p>
            <a:pPr marL="0" indent="0">
              <a:buNone/>
            </a:pPr>
            <a:endParaRPr lang="en-US" sz="18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u="sng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Requirements</a:t>
            </a:r>
          </a:p>
          <a:p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an application</a:t>
            </a:r>
          </a:p>
          <a:p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income documented for individuals 18 and over (Total household income must be 80% or below of the Area Median Income)</a:t>
            </a:r>
          </a:p>
          <a:p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Work Write-Up and Sign a Contract</a:t>
            </a:r>
          </a:p>
          <a:p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Three-year (3) Deed Restriction</a:t>
            </a:r>
          </a:p>
          <a:p>
            <a:pPr lvl="1"/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Rental:</a:t>
            </a:r>
          </a:p>
          <a:p>
            <a:pPr lvl="2"/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Landlord must give rental priority to families with children aged 6 and under</a:t>
            </a:r>
          </a:p>
          <a:p>
            <a:pPr lvl="2"/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 unit at or below the prevailing HUD Fair Market Rate, based on the amount of bedrooms in the unit</a:t>
            </a:r>
          </a:p>
          <a:p>
            <a:pPr lvl="2"/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unit/units up to code</a:t>
            </a:r>
          </a:p>
          <a:p>
            <a:pPr lvl="1"/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Owner-Occupied:</a:t>
            </a:r>
          </a:p>
          <a:p>
            <a:pPr lvl="2"/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must remain as the principal place of residence (not rented)</a:t>
            </a:r>
          </a:p>
          <a:p>
            <a:pPr lvl="2"/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property up to code</a:t>
            </a:r>
          </a:p>
          <a:p>
            <a:pPr marL="914400" lvl="2" indent="0">
              <a:buNone/>
            </a:pPr>
            <a:endParaRPr lang="en-US" sz="1600" dirty="0">
              <a:solidFill>
                <a:srgbClr val="00703C"/>
              </a:solidFill>
            </a:endParaRPr>
          </a:p>
          <a:p>
            <a:pPr marL="914400" lvl="2" indent="0">
              <a:buNone/>
            </a:pPr>
            <a:endParaRPr lang="en-US" sz="1600" dirty="0">
              <a:solidFill>
                <a:srgbClr val="00703C"/>
              </a:solidFill>
            </a:endParaRPr>
          </a:p>
          <a:p>
            <a:pPr lvl="1"/>
            <a:endParaRPr lang="en-US" sz="1200" dirty="0">
              <a:solidFill>
                <a:srgbClr val="00703C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6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/>
        </p:nvGraphicFramePr>
        <p:xfrm>
          <a:off x="1752601" y="2133601"/>
          <a:ext cx="603356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1" y="2133601"/>
                        <a:ext cx="603356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 algn="ctr">
              <a:buNone/>
              <a:defRPr/>
            </a:pPr>
            <a:endParaRPr lang="en-US" sz="3000" b="1" dirty="0">
              <a:solidFill>
                <a:srgbClr val="0070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buNone/>
              <a:defRPr/>
            </a:pPr>
            <a:r>
              <a:rPr lang="en-US" sz="3000" b="1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LEAD-SAFE GREENSBORO</a:t>
            </a:r>
          </a:p>
          <a:p>
            <a:pPr marL="0" indent="0" algn="ctr">
              <a:buNone/>
              <a:defRPr/>
            </a:pPr>
            <a:r>
              <a:rPr lang="en-US" sz="2600" dirty="0" err="1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Sonyé</a:t>
            </a: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 Randolph, JD, MPA - Housing Rehabilitation Administrator</a:t>
            </a:r>
          </a:p>
          <a:p>
            <a:pPr marL="0" indent="0" algn="ctr">
              <a:buNone/>
              <a:defRPr/>
            </a:pPr>
            <a:r>
              <a:rPr lang="en-US" sz="2600">
                <a:solidFill>
                  <a:srgbClr val="00703C"/>
                </a:solidFill>
                <a:latin typeface="Arial"/>
                <a:cs typeface="Arial"/>
              </a:rPr>
              <a:t>336-373-2530 </a:t>
            </a: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  <a:hlinkClick r:id="rId5"/>
              </a:rPr>
              <a:t>Sonye.Randolph@Greensboro-nc.gov</a:t>
            </a: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  <a:hlinkClick r:id="rId5"/>
            </a:endParaRP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</a:rPr>
              <a:t>Melissa Burton- Lead-Safe Housing Program Supervisor </a:t>
            </a:r>
            <a:endParaRPr lang="en-US" sz="2600" dirty="0"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</a:rPr>
              <a:t>336-373-3624 </a:t>
            </a: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  <a:hlinkClick r:id="rId6"/>
              </a:rPr>
              <a:t>Melissa.Burton@Greensboro-nc.gov</a:t>
            </a: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</a:rPr>
              <a:t> </a:t>
            </a: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</a:rPr>
              <a:t>Donna Dean-Aguayo- Lead-Safe Housing Program Assistant </a:t>
            </a:r>
            <a:endParaRPr lang="en-US" sz="2600" dirty="0">
              <a:latin typeface="Arial"/>
              <a:ea typeface="+mn-lt"/>
              <a:cs typeface="Arial"/>
            </a:endParaRP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600">
                <a:solidFill>
                  <a:srgbClr val="00703C"/>
                </a:solidFill>
                <a:latin typeface="Arial"/>
                <a:cs typeface="Arial"/>
              </a:rPr>
              <a:t>336-373-2383 </a:t>
            </a:r>
            <a:r>
              <a:rPr lang="en-US" sz="2600" dirty="0">
                <a:solidFill>
                  <a:srgbClr val="00703C"/>
                </a:solidFill>
                <a:latin typeface="Arial"/>
                <a:cs typeface="Arial"/>
                <a:hlinkClick r:id="rId7"/>
              </a:rPr>
              <a:t>Donna.Dean-Aguaya@Greensboro-nc.gov</a:t>
            </a: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0070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14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/>
        </p:nvGraphicFramePr>
        <p:xfrm>
          <a:off x="1752601" y="2133601"/>
          <a:ext cx="603356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1" y="2133601"/>
                        <a:ext cx="603356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349198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390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LEAD-SAFE GREENSBORO</vt:lpstr>
      <vt:lpstr>QUESTIONS</vt:lpstr>
      <vt:lpstr>PowerPoint Presentation</vt:lpstr>
    </vt:vector>
  </TitlesOfParts>
  <Company>COG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Randolph, Sonye</dc:creator>
  <cp:lastModifiedBy>Burton, Melissa</cp:lastModifiedBy>
  <cp:revision>30</cp:revision>
  <dcterms:created xsi:type="dcterms:W3CDTF">2021-06-29T18:47:56Z</dcterms:created>
  <dcterms:modified xsi:type="dcterms:W3CDTF">2021-07-02T16:53:46Z</dcterms:modified>
</cp:coreProperties>
</file>