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ink/ink7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256" r:id="rId2"/>
    <p:sldId id="257" r:id="rId3"/>
    <p:sldId id="263" r:id="rId4"/>
    <p:sldId id="258" r:id="rId5"/>
    <p:sldId id="265" r:id="rId6"/>
    <p:sldId id="259" r:id="rId7"/>
    <p:sldId id="269" r:id="rId8"/>
    <p:sldId id="260" r:id="rId9"/>
    <p:sldId id="266" r:id="rId10"/>
    <p:sldId id="261" r:id="rId11"/>
    <p:sldId id="268" r:id="rId12"/>
    <p:sldId id="267" r:id="rId13"/>
    <p:sldId id="26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539E8-51EB-4284-BF10-79F90FFEEAFC}" v="30" dt="2021-08-05T22:10:27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0A02D-8413-4142-9590-922FE749D8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BA9AC-ECE3-40AF-8DC7-4420039FC966}">
      <dgm:prSet phldrT="[Text]"/>
      <dgm:spPr/>
      <dgm:t>
        <a:bodyPr/>
        <a:lstStyle/>
        <a:p>
          <a:r>
            <a:rPr lang="en-US" dirty="0"/>
            <a:t>Who lives in the home?</a:t>
          </a:r>
        </a:p>
      </dgm:t>
    </dgm:pt>
    <dgm:pt modelId="{C42EF6EE-AE6A-4FAE-B8B0-59D37CD49384}" type="parTrans" cxnId="{9F4D83E8-6983-4E56-8DAE-E123E55213D4}">
      <dgm:prSet/>
      <dgm:spPr/>
      <dgm:t>
        <a:bodyPr/>
        <a:lstStyle/>
        <a:p>
          <a:endParaRPr lang="en-US"/>
        </a:p>
      </dgm:t>
    </dgm:pt>
    <dgm:pt modelId="{A46773E8-F681-4DA0-BB85-8BD6090F1B76}" type="sibTrans" cxnId="{9F4D83E8-6983-4E56-8DAE-E123E55213D4}">
      <dgm:prSet/>
      <dgm:spPr/>
      <dgm:t>
        <a:bodyPr/>
        <a:lstStyle/>
        <a:p>
          <a:endParaRPr lang="en-US"/>
        </a:p>
      </dgm:t>
    </dgm:pt>
    <dgm:pt modelId="{882067E2-147E-439A-902C-2182D8DCB6B6}">
      <dgm:prSet phldrT="[Text]"/>
      <dgm:spPr/>
      <dgm:t>
        <a:bodyPr/>
        <a:lstStyle/>
        <a:p>
          <a:r>
            <a:rPr lang="en-US" dirty="0"/>
            <a:t>How many adults and children?</a:t>
          </a:r>
        </a:p>
      </dgm:t>
    </dgm:pt>
    <dgm:pt modelId="{227C32E9-A000-4EF0-9371-B6359980A8D5}" type="parTrans" cxnId="{AB532E1C-41E9-4194-B82D-702213E510A0}">
      <dgm:prSet/>
      <dgm:spPr/>
      <dgm:t>
        <a:bodyPr/>
        <a:lstStyle/>
        <a:p>
          <a:endParaRPr lang="en-US"/>
        </a:p>
      </dgm:t>
    </dgm:pt>
    <dgm:pt modelId="{30F7E400-71DD-453C-BEBD-A12148EEF802}" type="sibTrans" cxnId="{AB532E1C-41E9-4194-B82D-702213E510A0}">
      <dgm:prSet/>
      <dgm:spPr/>
      <dgm:t>
        <a:bodyPr/>
        <a:lstStyle/>
        <a:p>
          <a:endParaRPr lang="en-US"/>
        </a:p>
      </dgm:t>
    </dgm:pt>
    <dgm:pt modelId="{E09B56D9-5D1B-4281-A8BE-B6B0DB0B5081}">
      <dgm:prSet phldrT="[Text]"/>
      <dgm:spPr/>
      <dgm:t>
        <a:bodyPr/>
        <a:lstStyle/>
        <a:p>
          <a:r>
            <a:rPr lang="en-US" dirty="0"/>
            <a:t>Anyone with asthma? </a:t>
          </a:r>
        </a:p>
        <a:p>
          <a:r>
            <a:rPr lang="en-US" dirty="0"/>
            <a:t>Breathing conditions?</a:t>
          </a:r>
        </a:p>
      </dgm:t>
    </dgm:pt>
    <dgm:pt modelId="{2CECF32A-D360-4C9E-A60B-18A7191199F4}" type="parTrans" cxnId="{F4FC1DE5-7406-4C18-BCAA-55EBAA7465D9}">
      <dgm:prSet/>
      <dgm:spPr/>
      <dgm:t>
        <a:bodyPr/>
        <a:lstStyle/>
        <a:p>
          <a:endParaRPr lang="en-US"/>
        </a:p>
      </dgm:t>
    </dgm:pt>
    <dgm:pt modelId="{6D6DFCCF-A845-46CD-836F-427CBDF1EC0F}" type="sibTrans" cxnId="{F4FC1DE5-7406-4C18-BCAA-55EBAA7465D9}">
      <dgm:prSet/>
      <dgm:spPr/>
      <dgm:t>
        <a:bodyPr/>
        <a:lstStyle/>
        <a:p>
          <a:endParaRPr lang="en-US"/>
        </a:p>
      </dgm:t>
    </dgm:pt>
    <dgm:pt modelId="{4F61D5AC-AF89-4FAD-867A-20AB41057F4B}">
      <dgm:prSet phldrT="[Text]"/>
      <dgm:spPr/>
      <dgm:t>
        <a:bodyPr/>
        <a:lstStyle/>
        <a:p>
          <a:r>
            <a:rPr lang="en-US" dirty="0"/>
            <a:t>Where do the adults work?</a:t>
          </a:r>
        </a:p>
      </dgm:t>
    </dgm:pt>
    <dgm:pt modelId="{3930BD44-051E-4B8C-87B4-10047FAEBC2A}" type="parTrans" cxnId="{01DCE41A-9E36-4FEB-B03B-D109799DFBAA}">
      <dgm:prSet/>
      <dgm:spPr/>
      <dgm:t>
        <a:bodyPr/>
        <a:lstStyle/>
        <a:p>
          <a:endParaRPr lang="en-US"/>
        </a:p>
      </dgm:t>
    </dgm:pt>
    <dgm:pt modelId="{1BE4C5BC-2F84-40E4-8696-B172B7FA602E}" type="sibTrans" cxnId="{01DCE41A-9E36-4FEB-B03B-D109799DFBAA}">
      <dgm:prSet/>
      <dgm:spPr/>
      <dgm:t>
        <a:bodyPr/>
        <a:lstStyle/>
        <a:p>
          <a:endParaRPr lang="en-US"/>
        </a:p>
      </dgm:t>
    </dgm:pt>
    <dgm:pt modelId="{81684869-87D0-4709-8F44-241C73F351D4}">
      <dgm:prSet phldrT="[Text]"/>
      <dgm:spPr/>
      <dgm:t>
        <a:bodyPr/>
        <a:lstStyle/>
        <a:p>
          <a:r>
            <a:rPr lang="en-US" dirty="0"/>
            <a:t>Issues with the home.</a:t>
          </a:r>
        </a:p>
      </dgm:t>
    </dgm:pt>
    <dgm:pt modelId="{F112F6EA-5B28-4683-A3C4-CD20C76B5F2D}" type="parTrans" cxnId="{D7D99113-F88F-41E0-93F0-F0D1EE7CC134}">
      <dgm:prSet/>
      <dgm:spPr/>
      <dgm:t>
        <a:bodyPr/>
        <a:lstStyle/>
        <a:p>
          <a:endParaRPr lang="en-US"/>
        </a:p>
      </dgm:t>
    </dgm:pt>
    <dgm:pt modelId="{1F06C543-509C-4D31-B7C1-FBE55F3A17DC}" type="sibTrans" cxnId="{D7D99113-F88F-41E0-93F0-F0D1EE7CC134}">
      <dgm:prSet/>
      <dgm:spPr/>
      <dgm:t>
        <a:bodyPr/>
        <a:lstStyle/>
        <a:p>
          <a:endParaRPr lang="en-US"/>
        </a:p>
      </dgm:t>
    </dgm:pt>
    <dgm:pt modelId="{EB469F2E-0085-4D44-AD1D-6C3A7EC61B44}" type="pres">
      <dgm:prSet presAssocID="{7FA0A02D-8413-4142-9590-922FE749D8FD}" presName="diagram" presStyleCnt="0">
        <dgm:presLayoutVars>
          <dgm:dir/>
          <dgm:resizeHandles val="exact"/>
        </dgm:presLayoutVars>
      </dgm:prSet>
      <dgm:spPr/>
    </dgm:pt>
    <dgm:pt modelId="{D3F01E50-EF66-4A44-BBA2-217847C8957D}" type="pres">
      <dgm:prSet presAssocID="{13BBA9AC-ECE3-40AF-8DC7-4420039FC966}" presName="node" presStyleLbl="node1" presStyleIdx="0" presStyleCnt="5">
        <dgm:presLayoutVars>
          <dgm:bulletEnabled val="1"/>
        </dgm:presLayoutVars>
      </dgm:prSet>
      <dgm:spPr/>
    </dgm:pt>
    <dgm:pt modelId="{D7904880-2C66-40C5-91F4-753185522996}" type="pres">
      <dgm:prSet presAssocID="{A46773E8-F681-4DA0-BB85-8BD6090F1B76}" presName="sibTrans" presStyleCnt="0"/>
      <dgm:spPr/>
    </dgm:pt>
    <dgm:pt modelId="{4EFFC58B-0636-4600-A156-764AA48DC979}" type="pres">
      <dgm:prSet presAssocID="{882067E2-147E-439A-902C-2182D8DCB6B6}" presName="node" presStyleLbl="node1" presStyleIdx="1" presStyleCnt="5" custScaleX="120325" custScaleY="94960" custLinFactNeighborX="23" custLinFactNeighborY="3762">
        <dgm:presLayoutVars>
          <dgm:bulletEnabled val="1"/>
        </dgm:presLayoutVars>
      </dgm:prSet>
      <dgm:spPr/>
    </dgm:pt>
    <dgm:pt modelId="{F0CBE89D-9DA2-4080-AE72-0C049934CD39}" type="pres">
      <dgm:prSet presAssocID="{30F7E400-71DD-453C-BEBD-A12148EEF802}" presName="sibTrans" presStyleCnt="0"/>
      <dgm:spPr/>
    </dgm:pt>
    <dgm:pt modelId="{3057D288-3F58-4CE6-B4BB-5D1482C36392}" type="pres">
      <dgm:prSet presAssocID="{E09B56D9-5D1B-4281-A8BE-B6B0DB0B5081}" presName="node" presStyleLbl="node1" presStyleIdx="2" presStyleCnt="5">
        <dgm:presLayoutVars>
          <dgm:bulletEnabled val="1"/>
        </dgm:presLayoutVars>
      </dgm:prSet>
      <dgm:spPr/>
    </dgm:pt>
    <dgm:pt modelId="{38CDB868-8E6B-4DD5-9F91-AD463D6BF1B2}" type="pres">
      <dgm:prSet presAssocID="{6D6DFCCF-A845-46CD-836F-427CBDF1EC0F}" presName="sibTrans" presStyleCnt="0"/>
      <dgm:spPr/>
    </dgm:pt>
    <dgm:pt modelId="{FFD1CE9C-4602-4BDD-8E42-7C4DFB1BEA9E}" type="pres">
      <dgm:prSet presAssocID="{4F61D5AC-AF89-4FAD-867A-20AB41057F4B}" presName="node" presStyleLbl="node1" presStyleIdx="3" presStyleCnt="5">
        <dgm:presLayoutVars>
          <dgm:bulletEnabled val="1"/>
        </dgm:presLayoutVars>
      </dgm:prSet>
      <dgm:spPr/>
    </dgm:pt>
    <dgm:pt modelId="{6A94AB51-524E-4833-A541-A9BBB01A37EC}" type="pres">
      <dgm:prSet presAssocID="{1BE4C5BC-2F84-40E4-8696-B172B7FA602E}" presName="sibTrans" presStyleCnt="0"/>
      <dgm:spPr/>
    </dgm:pt>
    <dgm:pt modelId="{CBDA9C01-BE03-4A25-BB89-F2B1DC95A284}" type="pres">
      <dgm:prSet presAssocID="{81684869-87D0-4709-8F44-241C73F351D4}" presName="node" presStyleLbl="node1" presStyleIdx="4" presStyleCnt="5">
        <dgm:presLayoutVars>
          <dgm:bulletEnabled val="1"/>
        </dgm:presLayoutVars>
      </dgm:prSet>
      <dgm:spPr/>
    </dgm:pt>
  </dgm:ptLst>
  <dgm:cxnLst>
    <dgm:cxn modelId="{D7D99113-F88F-41E0-93F0-F0D1EE7CC134}" srcId="{7FA0A02D-8413-4142-9590-922FE749D8FD}" destId="{81684869-87D0-4709-8F44-241C73F351D4}" srcOrd="4" destOrd="0" parTransId="{F112F6EA-5B28-4683-A3C4-CD20C76B5F2D}" sibTransId="{1F06C543-509C-4D31-B7C1-FBE55F3A17DC}"/>
    <dgm:cxn modelId="{01DCE41A-9E36-4FEB-B03B-D109799DFBAA}" srcId="{7FA0A02D-8413-4142-9590-922FE749D8FD}" destId="{4F61D5AC-AF89-4FAD-867A-20AB41057F4B}" srcOrd="3" destOrd="0" parTransId="{3930BD44-051E-4B8C-87B4-10047FAEBC2A}" sibTransId="{1BE4C5BC-2F84-40E4-8696-B172B7FA602E}"/>
    <dgm:cxn modelId="{AB532E1C-41E9-4194-B82D-702213E510A0}" srcId="{7FA0A02D-8413-4142-9590-922FE749D8FD}" destId="{882067E2-147E-439A-902C-2182D8DCB6B6}" srcOrd="1" destOrd="0" parTransId="{227C32E9-A000-4EF0-9371-B6359980A8D5}" sibTransId="{30F7E400-71DD-453C-BEBD-A12148EEF802}"/>
    <dgm:cxn modelId="{05C7D52D-3834-4400-BF2A-877E63A1F4FA}" type="presOf" srcId="{13BBA9AC-ECE3-40AF-8DC7-4420039FC966}" destId="{D3F01E50-EF66-4A44-BBA2-217847C8957D}" srcOrd="0" destOrd="0" presId="urn:microsoft.com/office/officeart/2005/8/layout/default"/>
    <dgm:cxn modelId="{40AFCC32-95B9-4D73-B21B-6448B3070454}" type="presOf" srcId="{E09B56D9-5D1B-4281-A8BE-B6B0DB0B5081}" destId="{3057D288-3F58-4CE6-B4BB-5D1482C36392}" srcOrd="0" destOrd="0" presId="urn:microsoft.com/office/officeart/2005/8/layout/default"/>
    <dgm:cxn modelId="{09BE1444-789B-4C84-9F9E-006EC594DE72}" type="presOf" srcId="{7FA0A02D-8413-4142-9590-922FE749D8FD}" destId="{EB469F2E-0085-4D44-AD1D-6C3A7EC61B44}" srcOrd="0" destOrd="0" presId="urn:microsoft.com/office/officeart/2005/8/layout/default"/>
    <dgm:cxn modelId="{95464868-2088-4224-93FC-AB850C4A9A48}" type="presOf" srcId="{882067E2-147E-439A-902C-2182D8DCB6B6}" destId="{4EFFC58B-0636-4600-A156-764AA48DC979}" srcOrd="0" destOrd="0" presId="urn:microsoft.com/office/officeart/2005/8/layout/default"/>
    <dgm:cxn modelId="{B55C4B82-2E13-4CBA-9BF2-3CC8EA718255}" type="presOf" srcId="{81684869-87D0-4709-8F44-241C73F351D4}" destId="{CBDA9C01-BE03-4A25-BB89-F2B1DC95A284}" srcOrd="0" destOrd="0" presId="urn:microsoft.com/office/officeart/2005/8/layout/default"/>
    <dgm:cxn modelId="{F4FC1DE5-7406-4C18-BCAA-55EBAA7465D9}" srcId="{7FA0A02D-8413-4142-9590-922FE749D8FD}" destId="{E09B56D9-5D1B-4281-A8BE-B6B0DB0B5081}" srcOrd="2" destOrd="0" parTransId="{2CECF32A-D360-4C9E-A60B-18A7191199F4}" sibTransId="{6D6DFCCF-A845-46CD-836F-427CBDF1EC0F}"/>
    <dgm:cxn modelId="{9F4D83E8-6983-4E56-8DAE-E123E55213D4}" srcId="{7FA0A02D-8413-4142-9590-922FE749D8FD}" destId="{13BBA9AC-ECE3-40AF-8DC7-4420039FC966}" srcOrd="0" destOrd="0" parTransId="{C42EF6EE-AE6A-4FAE-B8B0-59D37CD49384}" sibTransId="{A46773E8-F681-4DA0-BB85-8BD6090F1B76}"/>
    <dgm:cxn modelId="{FD6770FD-F071-4100-A2FC-5D8BFD7A7AB1}" type="presOf" srcId="{4F61D5AC-AF89-4FAD-867A-20AB41057F4B}" destId="{FFD1CE9C-4602-4BDD-8E42-7C4DFB1BEA9E}" srcOrd="0" destOrd="0" presId="urn:microsoft.com/office/officeart/2005/8/layout/default"/>
    <dgm:cxn modelId="{082D62E7-A3F0-40BC-9EB8-B28E581BB277}" type="presParOf" srcId="{EB469F2E-0085-4D44-AD1D-6C3A7EC61B44}" destId="{D3F01E50-EF66-4A44-BBA2-217847C8957D}" srcOrd="0" destOrd="0" presId="urn:microsoft.com/office/officeart/2005/8/layout/default"/>
    <dgm:cxn modelId="{944DE861-FD2D-40B2-A426-70BE1BA3F504}" type="presParOf" srcId="{EB469F2E-0085-4D44-AD1D-6C3A7EC61B44}" destId="{D7904880-2C66-40C5-91F4-753185522996}" srcOrd="1" destOrd="0" presId="urn:microsoft.com/office/officeart/2005/8/layout/default"/>
    <dgm:cxn modelId="{9765A2D9-0E32-4EB0-96F3-E4ACB0597BC6}" type="presParOf" srcId="{EB469F2E-0085-4D44-AD1D-6C3A7EC61B44}" destId="{4EFFC58B-0636-4600-A156-764AA48DC979}" srcOrd="2" destOrd="0" presId="urn:microsoft.com/office/officeart/2005/8/layout/default"/>
    <dgm:cxn modelId="{054DECC0-6E47-47A6-82B9-D96F0E17C125}" type="presParOf" srcId="{EB469F2E-0085-4D44-AD1D-6C3A7EC61B44}" destId="{F0CBE89D-9DA2-4080-AE72-0C049934CD39}" srcOrd="3" destOrd="0" presId="urn:microsoft.com/office/officeart/2005/8/layout/default"/>
    <dgm:cxn modelId="{CBCDF70F-BA1A-4C96-93DA-30A2AEAE0C28}" type="presParOf" srcId="{EB469F2E-0085-4D44-AD1D-6C3A7EC61B44}" destId="{3057D288-3F58-4CE6-B4BB-5D1482C36392}" srcOrd="4" destOrd="0" presId="urn:microsoft.com/office/officeart/2005/8/layout/default"/>
    <dgm:cxn modelId="{598BE1FD-168D-4210-BC97-BE85D2F618C5}" type="presParOf" srcId="{EB469F2E-0085-4D44-AD1D-6C3A7EC61B44}" destId="{38CDB868-8E6B-4DD5-9F91-AD463D6BF1B2}" srcOrd="5" destOrd="0" presId="urn:microsoft.com/office/officeart/2005/8/layout/default"/>
    <dgm:cxn modelId="{E50CE4D9-7283-4726-BFDA-74A560B80FD0}" type="presParOf" srcId="{EB469F2E-0085-4D44-AD1D-6C3A7EC61B44}" destId="{FFD1CE9C-4602-4BDD-8E42-7C4DFB1BEA9E}" srcOrd="6" destOrd="0" presId="urn:microsoft.com/office/officeart/2005/8/layout/default"/>
    <dgm:cxn modelId="{F224F535-1579-4D99-9B47-2EF68AD47AE4}" type="presParOf" srcId="{EB469F2E-0085-4D44-AD1D-6C3A7EC61B44}" destId="{6A94AB51-524E-4833-A541-A9BBB01A37EC}" srcOrd="7" destOrd="0" presId="urn:microsoft.com/office/officeart/2005/8/layout/default"/>
    <dgm:cxn modelId="{B005C3F8-31DD-4EDA-996C-5E2510062B59}" type="presParOf" srcId="{EB469F2E-0085-4D44-AD1D-6C3A7EC61B44}" destId="{CBDA9C01-BE03-4A25-BB89-F2B1DC95A28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F5398C-52B1-4FE6-82D2-286AA14F291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B6DE29-7081-484C-A32D-A9EAE3ECF878}">
      <dgm:prSet/>
      <dgm:spPr/>
      <dgm:t>
        <a:bodyPr/>
        <a:lstStyle/>
        <a:p>
          <a:r>
            <a:rPr lang="en-US" b="1" baseline="0" dirty="0"/>
            <a:t>Pet Dander</a:t>
          </a:r>
          <a:r>
            <a:rPr lang="en-US" baseline="0" dirty="0"/>
            <a:t>—a pet sleeping in the living room or sitting on the couch can lead to pet dander that can be contribute to dust mites.</a:t>
          </a:r>
          <a:endParaRPr lang="en-US" dirty="0"/>
        </a:p>
      </dgm:t>
    </dgm:pt>
    <dgm:pt modelId="{1832C855-8788-46E7-A647-E3E4B77F0FA1}" type="parTrans" cxnId="{037EB891-5527-486C-B6E7-26E3C7EDB990}">
      <dgm:prSet/>
      <dgm:spPr/>
      <dgm:t>
        <a:bodyPr/>
        <a:lstStyle/>
        <a:p>
          <a:endParaRPr lang="en-US"/>
        </a:p>
      </dgm:t>
    </dgm:pt>
    <dgm:pt modelId="{A1D482B0-FDE4-4B37-B0F1-EB121313F031}" type="sibTrans" cxnId="{037EB891-5527-486C-B6E7-26E3C7EDB990}">
      <dgm:prSet/>
      <dgm:spPr/>
      <dgm:t>
        <a:bodyPr/>
        <a:lstStyle/>
        <a:p>
          <a:endParaRPr lang="en-US"/>
        </a:p>
      </dgm:t>
    </dgm:pt>
    <dgm:pt modelId="{2C127757-6EAF-4211-9B4D-AD27F8074DC8}">
      <dgm:prSet/>
      <dgm:spPr/>
      <dgm:t>
        <a:bodyPr/>
        <a:lstStyle/>
        <a:p>
          <a:r>
            <a:rPr lang="en-US" b="1" baseline="0"/>
            <a:t>Aerosols</a:t>
          </a:r>
          <a:endParaRPr lang="en-US"/>
        </a:p>
      </dgm:t>
    </dgm:pt>
    <dgm:pt modelId="{E1D97C21-9EF6-43C3-B219-C83604AD6478}" type="parTrans" cxnId="{F9F1C947-6631-425A-9EFF-454A46F913B5}">
      <dgm:prSet/>
      <dgm:spPr/>
      <dgm:t>
        <a:bodyPr/>
        <a:lstStyle/>
        <a:p>
          <a:endParaRPr lang="en-US"/>
        </a:p>
      </dgm:t>
    </dgm:pt>
    <dgm:pt modelId="{89FF15D9-378C-4DD4-ADD7-61244AF47073}" type="sibTrans" cxnId="{F9F1C947-6631-425A-9EFF-454A46F913B5}">
      <dgm:prSet/>
      <dgm:spPr/>
      <dgm:t>
        <a:bodyPr/>
        <a:lstStyle/>
        <a:p>
          <a:endParaRPr lang="en-US"/>
        </a:p>
      </dgm:t>
    </dgm:pt>
    <dgm:pt modelId="{D18DDDA9-B2EC-4E25-9BD7-687F64367232}">
      <dgm:prSet/>
      <dgm:spPr/>
      <dgm:t>
        <a:bodyPr/>
        <a:lstStyle/>
        <a:p>
          <a:r>
            <a:rPr lang="en-US" b="1" baseline="0"/>
            <a:t>Formaldehyde</a:t>
          </a:r>
          <a:r>
            <a:rPr lang="en-US" baseline="0"/>
            <a:t>—furniture, cabinets, shelving and/or carpets can contain some levels of this chemical, which is a commonly known irritant.</a:t>
          </a:r>
          <a:endParaRPr lang="en-US"/>
        </a:p>
      </dgm:t>
    </dgm:pt>
    <dgm:pt modelId="{49FAFDC7-B757-4088-B269-5785A88A51C6}" type="parTrans" cxnId="{D8C35FDB-8D12-4BE1-AC91-DBBA16083162}">
      <dgm:prSet/>
      <dgm:spPr/>
      <dgm:t>
        <a:bodyPr/>
        <a:lstStyle/>
        <a:p>
          <a:endParaRPr lang="en-US"/>
        </a:p>
      </dgm:t>
    </dgm:pt>
    <dgm:pt modelId="{0A1C6D1C-E906-40D9-9986-15DE39BF1548}" type="sibTrans" cxnId="{D8C35FDB-8D12-4BE1-AC91-DBBA16083162}">
      <dgm:prSet/>
      <dgm:spPr/>
      <dgm:t>
        <a:bodyPr/>
        <a:lstStyle/>
        <a:p>
          <a:endParaRPr lang="en-US"/>
        </a:p>
      </dgm:t>
    </dgm:pt>
    <dgm:pt modelId="{DF351B68-7426-4959-8747-247C0FB38C2F}">
      <dgm:prSet/>
      <dgm:spPr/>
      <dgm:t>
        <a:bodyPr/>
        <a:lstStyle/>
        <a:p>
          <a:r>
            <a:rPr lang="en-US" b="1" baseline="0"/>
            <a:t>Open fireplaces/gas stives</a:t>
          </a:r>
          <a:r>
            <a:rPr lang="en-US" baseline="0"/>
            <a:t>—smoke from these places can cause asthma attacks.</a:t>
          </a:r>
          <a:endParaRPr lang="en-US"/>
        </a:p>
      </dgm:t>
    </dgm:pt>
    <dgm:pt modelId="{3AB80FB3-91D9-49E5-9EEC-A2CC93DEC255}" type="parTrans" cxnId="{5E89E19E-4471-4006-BD10-E4152F31AEF3}">
      <dgm:prSet/>
      <dgm:spPr/>
      <dgm:t>
        <a:bodyPr/>
        <a:lstStyle/>
        <a:p>
          <a:endParaRPr lang="en-US"/>
        </a:p>
      </dgm:t>
    </dgm:pt>
    <dgm:pt modelId="{D205F7FE-E584-4CA5-8646-76D4A4E058FB}" type="sibTrans" cxnId="{5E89E19E-4471-4006-BD10-E4152F31AEF3}">
      <dgm:prSet/>
      <dgm:spPr/>
      <dgm:t>
        <a:bodyPr/>
        <a:lstStyle/>
        <a:p>
          <a:endParaRPr lang="en-US"/>
        </a:p>
      </dgm:t>
    </dgm:pt>
    <dgm:pt modelId="{A43F1DE7-1DF6-4E94-87A5-97EE6EAFBFD4}">
      <dgm:prSet/>
      <dgm:spPr/>
      <dgm:t>
        <a:bodyPr/>
        <a:lstStyle/>
        <a:p>
          <a:r>
            <a:rPr lang="en-US" b="1" baseline="0"/>
            <a:t>House plants</a:t>
          </a:r>
          <a:r>
            <a:rPr lang="en-US" baseline="0"/>
            <a:t>—can be a source of mold due to dampness. </a:t>
          </a:r>
          <a:endParaRPr lang="en-US"/>
        </a:p>
      </dgm:t>
    </dgm:pt>
    <dgm:pt modelId="{8119E74F-C985-4551-8B4D-3FC14F8EDF3A}" type="parTrans" cxnId="{8F615F5B-2164-4A8C-8D09-30CAFBFF39F4}">
      <dgm:prSet/>
      <dgm:spPr/>
      <dgm:t>
        <a:bodyPr/>
        <a:lstStyle/>
        <a:p>
          <a:endParaRPr lang="en-US"/>
        </a:p>
      </dgm:t>
    </dgm:pt>
    <dgm:pt modelId="{76546412-69F7-472C-ADB2-D93A0E8193E3}" type="sibTrans" cxnId="{8F615F5B-2164-4A8C-8D09-30CAFBFF39F4}">
      <dgm:prSet/>
      <dgm:spPr/>
      <dgm:t>
        <a:bodyPr/>
        <a:lstStyle/>
        <a:p>
          <a:endParaRPr lang="en-US"/>
        </a:p>
      </dgm:t>
    </dgm:pt>
    <dgm:pt modelId="{9D32D0F8-D920-43E3-9314-195E1A23F9EC}" type="pres">
      <dgm:prSet presAssocID="{2AF5398C-52B1-4FE6-82D2-286AA14F2914}" presName="linear" presStyleCnt="0">
        <dgm:presLayoutVars>
          <dgm:animLvl val="lvl"/>
          <dgm:resizeHandles val="exact"/>
        </dgm:presLayoutVars>
      </dgm:prSet>
      <dgm:spPr/>
    </dgm:pt>
    <dgm:pt modelId="{F4774539-57B4-49D7-B2F6-84495BE770B4}" type="pres">
      <dgm:prSet presAssocID="{40B6DE29-7081-484C-A32D-A9EAE3ECF87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5B17B99-C36A-4F91-B8C2-62EECF4BFF8F}" type="pres">
      <dgm:prSet presAssocID="{A1D482B0-FDE4-4B37-B0F1-EB121313F031}" presName="spacer" presStyleCnt="0"/>
      <dgm:spPr/>
    </dgm:pt>
    <dgm:pt modelId="{E302B308-27A7-4219-A678-55BFEC2B9CAB}" type="pres">
      <dgm:prSet presAssocID="{2C127757-6EAF-4211-9B4D-AD27F8074D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A97347-D010-4363-B9F6-B99F04F715DF}" type="pres">
      <dgm:prSet presAssocID="{89FF15D9-378C-4DD4-ADD7-61244AF47073}" presName="spacer" presStyleCnt="0"/>
      <dgm:spPr/>
    </dgm:pt>
    <dgm:pt modelId="{E25747AD-0720-4BCC-B271-059A09032157}" type="pres">
      <dgm:prSet presAssocID="{D18DDDA9-B2EC-4E25-9BD7-687F6436723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A5299AE-E542-4BE0-9DF9-2782E044D8A1}" type="pres">
      <dgm:prSet presAssocID="{0A1C6D1C-E906-40D9-9986-15DE39BF1548}" presName="spacer" presStyleCnt="0"/>
      <dgm:spPr/>
    </dgm:pt>
    <dgm:pt modelId="{4E510077-1ACB-4895-8E4C-A24C3E403F1A}" type="pres">
      <dgm:prSet presAssocID="{DF351B68-7426-4959-8747-247C0FB38C2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DBC329-852F-4A7E-AC89-38494563B3ED}" type="pres">
      <dgm:prSet presAssocID="{D205F7FE-E584-4CA5-8646-76D4A4E058FB}" presName="spacer" presStyleCnt="0"/>
      <dgm:spPr/>
    </dgm:pt>
    <dgm:pt modelId="{FD607B80-0983-40A7-A634-F01D015430F5}" type="pres">
      <dgm:prSet presAssocID="{A43F1DE7-1DF6-4E94-87A5-97EE6EAFBFD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F615F5B-2164-4A8C-8D09-30CAFBFF39F4}" srcId="{2AF5398C-52B1-4FE6-82D2-286AA14F2914}" destId="{A43F1DE7-1DF6-4E94-87A5-97EE6EAFBFD4}" srcOrd="4" destOrd="0" parTransId="{8119E74F-C985-4551-8B4D-3FC14F8EDF3A}" sibTransId="{76546412-69F7-472C-ADB2-D93A0E8193E3}"/>
    <dgm:cxn modelId="{F9F1C947-6631-425A-9EFF-454A46F913B5}" srcId="{2AF5398C-52B1-4FE6-82D2-286AA14F2914}" destId="{2C127757-6EAF-4211-9B4D-AD27F8074DC8}" srcOrd="1" destOrd="0" parTransId="{E1D97C21-9EF6-43C3-B219-C83604AD6478}" sibTransId="{89FF15D9-378C-4DD4-ADD7-61244AF47073}"/>
    <dgm:cxn modelId="{70408B53-0793-4153-90F4-ED7F29F1D2E5}" type="presOf" srcId="{2AF5398C-52B1-4FE6-82D2-286AA14F2914}" destId="{9D32D0F8-D920-43E3-9314-195E1A23F9EC}" srcOrd="0" destOrd="0" presId="urn:microsoft.com/office/officeart/2005/8/layout/vList2"/>
    <dgm:cxn modelId="{9413E68D-DA20-4D0C-99F4-897834C6B678}" type="presOf" srcId="{2C127757-6EAF-4211-9B4D-AD27F8074DC8}" destId="{E302B308-27A7-4219-A678-55BFEC2B9CAB}" srcOrd="0" destOrd="0" presId="urn:microsoft.com/office/officeart/2005/8/layout/vList2"/>
    <dgm:cxn modelId="{037EB891-5527-486C-B6E7-26E3C7EDB990}" srcId="{2AF5398C-52B1-4FE6-82D2-286AA14F2914}" destId="{40B6DE29-7081-484C-A32D-A9EAE3ECF878}" srcOrd="0" destOrd="0" parTransId="{1832C855-8788-46E7-A647-E3E4B77F0FA1}" sibTransId="{A1D482B0-FDE4-4B37-B0F1-EB121313F031}"/>
    <dgm:cxn modelId="{6CAA2B9E-52E1-4334-A951-DB2C2E62B51A}" type="presOf" srcId="{A43F1DE7-1DF6-4E94-87A5-97EE6EAFBFD4}" destId="{FD607B80-0983-40A7-A634-F01D015430F5}" srcOrd="0" destOrd="0" presId="urn:microsoft.com/office/officeart/2005/8/layout/vList2"/>
    <dgm:cxn modelId="{5E89E19E-4471-4006-BD10-E4152F31AEF3}" srcId="{2AF5398C-52B1-4FE6-82D2-286AA14F2914}" destId="{DF351B68-7426-4959-8747-247C0FB38C2F}" srcOrd="3" destOrd="0" parTransId="{3AB80FB3-91D9-49E5-9EEC-A2CC93DEC255}" sibTransId="{D205F7FE-E584-4CA5-8646-76D4A4E058FB}"/>
    <dgm:cxn modelId="{2E01789F-8E39-4697-A62E-40822329E305}" type="presOf" srcId="{DF351B68-7426-4959-8747-247C0FB38C2F}" destId="{4E510077-1ACB-4895-8E4C-A24C3E403F1A}" srcOrd="0" destOrd="0" presId="urn:microsoft.com/office/officeart/2005/8/layout/vList2"/>
    <dgm:cxn modelId="{D8C35FDB-8D12-4BE1-AC91-DBBA16083162}" srcId="{2AF5398C-52B1-4FE6-82D2-286AA14F2914}" destId="{D18DDDA9-B2EC-4E25-9BD7-687F64367232}" srcOrd="2" destOrd="0" parTransId="{49FAFDC7-B757-4088-B269-5785A88A51C6}" sibTransId="{0A1C6D1C-E906-40D9-9986-15DE39BF1548}"/>
    <dgm:cxn modelId="{F47BBEE9-B741-46D3-B974-121E3A24AFCF}" type="presOf" srcId="{D18DDDA9-B2EC-4E25-9BD7-687F64367232}" destId="{E25747AD-0720-4BCC-B271-059A09032157}" srcOrd="0" destOrd="0" presId="urn:microsoft.com/office/officeart/2005/8/layout/vList2"/>
    <dgm:cxn modelId="{854DDFF7-A41E-4F95-87A8-1C9E66B5A566}" type="presOf" srcId="{40B6DE29-7081-484C-A32D-A9EAE3ECF878}" destId="{F4774539-57B4-49D7-B2F6-84495BE770B4}" srcOrd="0" destOrd="0" presId="urn:microsoft.com/office/officeart/2005/8/layout/vList2"/>
    <dgm:cxn modelId="{DF095401-B2F3-4A08-9EF9-56581F0A293A}" type="presParOf" srcId="{9D32D0F8-D920-43E3-9314-195E1A23F9EC}" destId="{F4774539-57B4-49D7-B2F6-84495BE770B4}" srcOrd="0" destOrd="0" presId="urn:microsoft.com/office/officeart/2005/8/layout/vList2"/>
    <dgm:cxn modelId="{A259E09E-6D4A-431A-90F1-F7C8A69BC3B9}" type="presParOf" srcId="{9D32D0F8-D920-43E3-9314-195E1A23F9EC}" destId="{C5B17B99-C36A-4F91-B8C2-62EECF4BFF8F}" srcOrd="1" destOrd="0" presId="urn:microsoft.com/office/officeart/2005/8/layout/vList2"/>
    <dgm:cxn modelId="{59680585-DA81-464B-BA11-2F1917737A6E}" type="presParOf" srcId="{9D32D0F8-D920-43E3-9314-195E1A23F9EC}" destId="{E302B308-27A7-4219-A678-55BFEC2B9CAB}" srcOrd="2" destOrd="0" presId="urn:microsoft.com/office/officeart/2005/8/layout/vList2"/>
    <dgm:cxn modelId="{96F13334-67ED-4EBC-B9E3-0EEAE49CEA30}" type="presParOf" srcId="{9D32D0F8-D920-43E3-9314-195E1A23F9EC}" destId="{EAA97347-D010-4363-B9F6-B99F04F715DF}" srcOrd="3" destOrd="0" presId="urn:microsoft.com/office/officeart/2005/8/layout/vList2"/>
    <dgm:cxn modelId="{D0090A30-A5B4-426E-B62D-E5B91117040B}" type="presParOf" srcId="{9D32D0F8-D920-43E3-9314-195E1A23F9EC}" destId="{E25747AD-0720-4BCC-B271-059A09032157}" srcOrd="4" destOrd="0" presId="urn:microsoft.com/office/officeart/2005/8/layout/vList2"/>
    <dgm:cxn modelId="{AEA0F866-F118-4B5C-9FB5-88755BA4B9B0}" type="presParOf" srcId="{9D32D0F8-D920-43E3-9314-195E1A23F9EC}" destId="{FA5299AE-E542-4BE0-9DF9-2782E044D8A1}" srcOrd="5" destOrd="0" presId="urn:microsoft.com/office/officeart/2005/8/layout/vList2"/>
    <dgm:cxn modelId="{D9E86031-E357-4E1A-A35C-7D1894C02DAE}" type="presParOf" srcId="{9D32D0F8-D920-43E3-9314-195E1A23F9EC}" destId="{4E510077-1ACB-4895-8E4C-A24C3E403F1A}" srcOrd="6" destOrd="0" presId="urn:microsoft.com/office/officeart/2005/8/layout/vList2"/>
    <dgm:cxn modelId="{78576774-08FD-41AD-9520-65031EF0E02F}" type="presParOf" srcId="{9D32D0F8-D920-43E3-9314-195E1A23F9EC}" destId="{24DBC329-852F-4A7E-AC89-38494563B3ED}" srcOrd="7" destOrd="0" presId="urn:microsoft.com/office/officeart/2005/8/layout/vList2"/>
    <dgm:cxn modelId="{DC4BA20B-C312-4410-8D3B-5B0202575A53}" type="presParOf" srcId="{9D32D0F8-D920-43E3-9314-195E1A23F9EC}" destId="{FD607B80-0983-40A7-A634-F01D015430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124DB-9A5F-4C98-A486-79586CF917BD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8EC9CF6-8E2D-4717-B004-10248343B3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Mold and mildew</a:t>
          </a:r>
        </a:p>
      </dgm:t>
    </dgm:pt>
    <dgm:pt modelId="{AAB27B33-106E-440D-99DF-08E69F8D02DD}" type="parTrans" cxnId="{4B3D27CD-6985-49DB-A547-B549492F9698}">
      <dgm:prSet/>
      <dgm:spPr/>
      <dgm:t>
        <a:bodyPr/>
        <a:lstStyle/>
        <a:p>
          <a:endParaRPr lang="en-US"/>
        </a:p>
      </dgm:t>
    </dgm:pt>
    <dgm:pt modelId="{95406531-BA7F-465A-9BEA-8644DF0858E4}" type="sibTrans" cxnId="{4B3D27CD-6985-49DB-A547-B549492F9698}">
      <dgm:prSet/>
      <dgm:spPr/>
      <dgm:t>
        <a:bodyPr/>
        <a:lstStyle/>
        <a:p>
          <a:endParaRPr lang="en-US"/>
        </a:p>
      </dgm:t>
    </dgm:pt>
    <dgm:pt modelId="{FB1D7FE8-7694-4B45-9F89-54B99C917D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Mold and mildew—humid bedrooms.</a:t>
          </a:r>
        </a:p>
      </dgm:t>
    </dgm:pt>
    <dgm:pt modelId="{739E2707-D632-4EEB-B519-6A06BB970373}" type="parTrans" cxnId="{7EDCBC01-C38A-4F06-BBEE-99C75C309581}">
      <dgm:prSet/>
      <dgm:spPr/>
      <dgm:t>
        <a:bodyPr/>
        <a:lstStyle/>
        <a:p>
          <a:endParaRPr lang="en-US"/>
        </a:p>
      </dgm:t>
    </dgm:pt>
    <dgm:pt modelId="{49712CD4-4F63-462B-A7F5-D38D9742FC69}" type="sibTrans" cxnId="{7EDCBC01-C38A-4F06-BBEE-99C75C309581}">
      <dgm:prSet/>
      <dgm:spPr/>
      <dgm:t>
        <a:bodyPr/>
        <a:lstStyle/>
        <a:p>
          <a:endParaRPr lang="en-US"/>
        </a:p>
      </dgm:t>
    </dgm:pt>
    <dgm:pt modelId="{43E66BFE-8BF9-4859-84A5-A7B2A9A8CB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Clutter</a:t>
          </a:r>
        </a:p>
      </dgm:t>
    </dgm:pt>
    <dgm:pt modelId="{E29C6CED-8867-4E91-BD41-3F0E41B1D33B}" type="parTrans" cxnId="{4A657473-6007-4C9E-AEDF-259CD3E5228A}">
      <dgm:prSet/>
      <dgm:spPr/>
      <dgm:t>
        <a:bodyPr/>
        <a:lstStyle/>
        <a:p>
          <a:endParaRPr lang="en-US"/>
        </a:p>
      </dgm:t>
    </dgm:pt>
    <dgm:pt modelId="{881C9E72-09DD-4F93-B8B6-2E40373D07C7}" type="sibTrans" cxnId="{4A657473-6007-4C9E-AEDF-259CD3E5228A}">
      <dgm:prSet/>
      <dgm:spPr/>
      <dgm:t>
        <a:bodyPr/>
        <a:lstStyle/>
        <a:p>
          <a:endParaRPr lang="en-US"/>
        </a:p>
      </dgm:t>
    </dgm:pt>
    <dgm:pt modelId="{CEF3C4C4-6501-4E3C-9905-128F000659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Clutter that decreases ventilation.</a:t>
          </a:r>
        </a:p>
      </dgm:t>
    </dgm:pt>
    <dgm:pt modelId="{D62BC7F5-7CC8-44B4-ADA0-056B325C2FDE}" type="parTrans" cxnId="{060BA53B-10B8-4F82-9E31-B159C52294DA}">
      <dgm:prSet/>
      <dgm:spPr/>
      <dgm:t>
        <a:bodyPr/>
        <a:lstStyle/>
        <a:p>
          <a:endParaRPr lang="en-US"/>
        </a:p>
      </dgm:t>
    </dgm:pt>
    <dgm:pt modelId="{2FD9D2C8-4BEA-4491-979F-0CABF0CE65FC}" type="sibTrans" cxnId="{060BA53B-10B8-4F82-9E31-B159C52294DA}">
      <dgm:prSet/>
      <dgm:spPr/>
      <dgm:t>
        <a:bodyPr/>
        <a:lstStyle/>
        <a:p>
          <a:endParaRPr lang="en-US"/>
        </a:p>
      </dgm:t>
    </dgm:pt>
    <dgm:pt modelId="{F462CC94-6B5E-41E4-8303-1DFC442E66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Dust</a:t>
          </a:r>
        </a:p>
      </dgm:t>
    </dgm:pt>
    <dgm:pt modelId="{EE2A3648-D37E-48C7-BE54-833E165B4F3C}" type="parTrans" cxnId="{AB5527BF-1AB3-4E6B-86EA-B7E22892B808}">
      <dgm:prSet/>
      <dgm:spPr/>
      <dgm:t>
        <a:bodyPr/>
        <a:lstStyle/>
        <a:p>
          <a:endParaRPr lang="en-US"/>
        </a:p>
      </dgm:t>
    </dgm:pt>
    <dgm:pt modelId="{B5C407EA-BB17-4832-8841-5D97C3C9C658}" type="sibTrans" cxnId="{AB5527BF-1AB3-4E6B-86EA-B7E22892B808}">
      <dgm:prSet/>
      <dgm:spPr/>
      <dgm:t>
        <a:bodyPr/>
        <a:lstStyle/>
        <a:p>
          <a:endParaRPr lang="en-US"/>
        </a:p>
      </dgm:t>
    </dgm:pt>
    <dgm:pt modelId="{447D9998-883B-4DDF-A1C9-85CD2C8A5D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Dust mites—found in mattresses, pillows, and carpet.</a:t>
          </a:r>
        </a:p>
      </dgm:t>
    </dgm:pt>
    <dgm:pt modelId="{7E2B5CC3-84F1-4880-B86B-92829AD5CC3B}" type="parTrans" cxnId="{3CBBD3F5-6FD1-4EF4-8B1E-212F2D46B952}">
      <dgm:prSet/>
      <dgm:spPr/>
      <dgm:t>
        <a:bodyPr/>
        <a:lstStyle/>
        <a:p>
          <a:endParaRPr lang="en-US"/>
        </a:p>
      </dgm:t>
    </dgm:pt>
    <dgm:pt modelId="{48974D29-80BB-4AC8-A1E1-9B4B45128D4C}" type="sibTrans" cxnId="{3CBBD3F5-6FD1-4EF4-8B1E-212F2D46B952}">
      <dgm:prSet/>
      <dgm:spPr/>
      <dgm:t>
        <a:bodyPr/>
        <a:lstStyle/>
        <a:p>
          <a:endParaRPr lang="en-US"/>
        </a:p>
      </dgm:t>
    </dgm:pt>
    <dgm:pt modelId="{F9E503B2-F109-4AF0-9EA0-90D3C6A8190E}" type="pres">
      <dgm:prSet presAssocID="{C52124DB-9A5F-4C98-A486-79586CF917BD}" presName="Name0" presStyleCnt="0">
        <dgm:presLayoutVars>
          <dgm:dir/>
          <dgm:animLvl val="lvl"/>
          <dgm:resizeHandles val="exact"/>
        </dgm:presLayoutVars>
      </dgm:prSet>
      <dgm:spPr/>
    </dgm:pt>
    <dgm:pt modelId="{9F7F1447-831B-4584-8054-46851307FCC3}" type="pres">
      <dgm:prSet presAssocID="{58EC9CF6-8E2D-4717-B004-10248343B377}" presName="linNode" presStyleCnt="0"/>
      <dgm:spPr/>
    </dgm:pt>
    <dgm:pt modelId="{AAC11F17-4D27-4CC5-8D92-7ABF69CDA57C}" type="pres">
      <dgm:prSet presAssocID="{58EC9CF6-8E2D-4717-B004-10248343B377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B7587EC1-8086-4E76-AC13-F4C897418D15}" type="pres">
      <dgm:prSet presAssocID="{58EC9CF6-8E2D-4717-B004-10248343B377}" presName="descendantText" presStyleLbl="alignAccFollowNode1" presStyleIdx="0" presStyleCnt="3">
        <dgm:presLayoutVars>
          <dgm:bulletEnabled/>
        </dgm:presLayoutVars>
      </dgm:prSet>
      <dgm:spPr/>
    </dgm:pt>
    <dgm:pt modelId="{637A5EB3-24A5-46B8-A85B-3FC1D823D80A}" type="pres">
      <dgm:prSet presAssocID="{95406531-BA7F-465A-9BEA-8644DF0858E4}" presName="sp" presStyleCnt="0"/>
      <dgm:spPr/>
    </dgm:pt>
    <dgm:pt modelId="{86CCBFCA-A881-4BFA-B998-BE5869DD137A}" type="pres">
      <dgm:prSet presAssocID="{43E66BFE-8BF9-4859-84A5-A7B2A9A8CB15}" presName="linNode" presStyleCnt="0"/>
      <dgm:spPr/>
    </dgm:pt>
    <dgm:pt modelId="{84BFA151-1C51-43D9-9FFA-BC5723A0CC10}" type="pres">
      <dgm:prSet presAssocID="{43E66BFE-8BF9-4859-84A5-A7B2A9A8CB15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F414F878-E218-47C4-9F2C-3180DE5D1152}" type="pres">
      <dgm:prSet presAssocID="{43E66BFE-8BF9-4859-84A5-A7B2A9A8CB15}" presName="descendantText" presStyleLbl="alignAccFollowNode1" presStyleIdx="1" presStyleCnt="3">
        <dgm:presLayoutVars>
          <dgm:bulletEnabled/>
        </dgm:presLayoutVars>
      </dgm:prSet>
      <dgm:spPr/>
    </dgm:pt>
    <dgm:pt modelId="{42C11EEE-1CD8-4665-963C-8595510702D7}" type="pres">
      <dgm:prSet presAssocID="{881C9E72-09DD-4F93-B8B6-2E40373D07C7}" presName="sp" presStyleCnt="0"/>
      <dgm:spPr/>
    </dgm:pt>
    <dgm:pt modelId="{72A5563A-F74B-472C-8C3B-7048AD90A8F6}" type="pres">
      <dgm:prSet presAssocID="{F462CC94-6B5E-41E4-8303-1DFC442E66D5}" presName="linNode" presStyleCnt="0"/>
      <dgm:spPr/>
    </dgm:pt>
    <dgm:pt modelId="{2742B17A-2019-4121-94D8-978077026BB6}" type="pres">
      <dgm:prSet presAssocID="{F462CC94-6B5E-41E4-8303-1DFC442E66D5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C7131A92-CAF0-4863-9E6B-52F04FC1A47F}" type="pres">
      <dgm:prSet presAssocID="{F462CC94-6B5E-41E4-8303-1DFC442E66D5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7EDCBC01-C38A-4F06-BBEE-99C75C309581}" srcId="{58EC9CF6-8E2D-4717-B004-10248343B377}" destId="{FB1D7FE8-7694-4B45-9F89-54B99C917DBD}" srcOrd="0" destOrd="0" parTransId="{739E2707-D632-4EEB-B519-6A06BB970373}" sibTransId="{49712CD4-4F63-462B-A7F5-D38D9742FC69}"/>
    <dgm:cxn modelId="{22353A02-067F-4CA7-AF7A-C539CB830748}" type="presOf" srcId="{58EC9CF6-8E2D-4717-B004-10248343B377}" destId="{AAC11F17-4D27-4CC5-8D92-7ABF69CDA57C}" srcOrd="0" destOrd="0" presId="urn:microsoft.com/office/officeart/2016/7/layout/VerticalSolidActionList"/>
    <dgm:cxn modelId="{ED930607-908C-457F-99AA-1D6E9F35D5FE}" type="presOf" srcId="{C52124DB-9A5F-4C98-A486-79586CF917BD}" destId="{F9E503B2-F109-4AF0-9EA0-90D3C6A8190E}" srcOrd="0" destOrd="0" presId="urn:microsoft.com/office/officeart/2016/7/layout/VerticalSolidActionList"/>
    <dgm:cxn modelId="{060BA53B-10B8-4F82-9E31-B159C52294DA}" srcId="{43E66BFE-8BF9-4859-84A5-A7B2A9A8CB15}" destId="{CEF3C4C4-6501-4E3C-9905-128F0006598C}" srcOrd="0" destOrd="0" parTransId="{D62BC7F5-7CC8-44B4-ADA0-056B325C2FDE}" sibTransId="{2FD9D2C8-4BEA-4491-979F-0CABF0CE65FC}"/>
    <dgm:cxn modelId="{347F3560-6632-48C6-9D5B-B8AD8EF8E908}" type="presOf" srcId="{FB1D7FE8-7694-4B45-9F89-54B99C917DBD}" destId="{B7587EC1-8086-4E76-AC13-F4C897418D15}" srcOrd="0" destOrd="0" presId="urn:microsoft.com/office/officeart/2016/7/layout/VerticalSolidActionList"/>
    <dgm:cxn modelId="{FA78B960-2457-474C-A9F0-8D25DBC1904B}" type="presOf" srcId="{CEF3C4C4-6501-4E3C-9905-128F0006598C}" destId="{F414F878-E218-47C4-9F2C-3180DE5D1152}" srcOrd="0" destOrd="0" presId="urn:microsoft.com/office/officeart/2016/7/layout/VerticalSolidActionList"/>
    <dgm:cxn modelId="{4A657473-6007-4C9E-AEDF-259CD3E5228A}" srcId="{C52124DB-9A5F-4C98-A486-79586CF917BD}" destId="{43E66BFE-8BF9-4859-84A5-A7B2A9A8CB15}" srcOrd="1" destOrd="0" parTransId="{E29C6CED-8867-4E91-BD41-3F0E41B1D33B}" sibTransId="{881C9E72-09DD-4F93-B8B6-2E40373D07C7}"/>
    <dgm:cxn modelId="{F9C6709D-42BD-4F0E-AE2B-A3692D02193D}" type="presOf" srcId="{43E66BFE-8BF9-4859-84A5-A7B2A9A8CB15}" destId="{84BFA151-1C51-43D9-9FFA-BC5723A0CC10}" srcOrd="0" destOrd="0" presId="urn:microsoft.com/office/officeart/2016/7/layout/VerticalSolidActionList"/>
    <dgm:cxn modelId="{7A867EA1-9716-4BB1-AE0D-0BC5EFCA512F}" type="presOf" srcId="{447D9998-883B-4DDF-A1C9-85CD2C8A5DDA}" destId="{C7131A92-CAF0-4863-9E6B-52F04FC1A47F}" srcOrd="0" destOrd="0" presId="urn:microsoft.com/office/officeart/2016/7/layout/VerticalSolidActionList"/>
    <dgm:cxn modelId="{AB5527BF-1AB3-4E6B-86EA-B7E22892B808}" srcId="{C52124DB-9A5F-4C98-A486-79586CF917BD}" destId="{F462CC94-6B5E-41E4-8303-1DFC442E66D5}" srcOrd="2" destOrd="0" parTransId="{EE2A3648-D37E-48C7-BE54-833E165B4F3C}" sibTransId="{B5C407EA-BB17-4832-8841-5D97C3C9C658}"/>
    <dgm:cxn modelId="{4B3D27CD-6985-49DB-A547-B549492F9698}" srcId="{C52124DB-9A5F-4C98-A486-79586CF917BD}" destId="{58EC9CF6-8E2D-4717-B004-10248343B377}" srcOrd="0" destOrd="0" parTransId="{AAB27B33-106E-440D-99DF-08E69F8D02DD}" sibTransId="{95406531-BA7F-465A-9BEA-8644DF0858E4}"/>
    <dgm:cxn modelId="{E29321D6-5064-41F3-8392-5D76BCBDDCA6}" type="presOf" srcId="{F462CC94-6B5E-41E4-8303-1DFC442E66D5}" destId="{2742B17A-2019-4121-94D8-978077026BB6}" srcOrd="0" destOrd="0" presId="urn:microsoft.com/office/officeart/2016/7/layout/VerticalSolidActionList"/>
    <dgm:cxn modelId="{3CBBD3F5-6FD1-4EF4-8B1E-212F2D46B952}" srcId="{F462CC94-6B5E-41E4-8303-1DFC442E66D5}" destId="{447D9998-883B-4DDF-A1C9-85CD2C8A5DDA}" srcOrd="0" destOrd="0" parTransId="{7E2B5CC3-84F1-4880-B86B-92829AD5CC3B}" sibTransId="{48974D29-80BB-4AC8-A1E1-9B4B45128D4C}"/>
    <dgm:cxn modelId="{EA12AF08-F251-4DDB-82E0-77AC68EF5A5D}" type="presParOf" srcId="{F9E503B2-F109-4AF0-9EA0-90D3C6A8190E}" destId="{9F7F1447-831B-4584-8054-46851307FCC3}" srcOrd="0" destOrd="0" presId="urn:microsoft.com/office/officeart/2016/7/layout/VerticalSolidActionList"/>
    <dgm:cxn modelId="{11C35C5D-2300-46A1-86BD-7D2C1F49B9B6}" type="presParOf" srcId="{9F7F1447-831B-4584-8054-46851307FCC3}" destId="{AAC11F17-4D27-4CC5-8D92-7ABF69CDA57C}" srcOrd="0" destOrd="0" presId="urn:microsoft.com/office/officeart/2016/7/layout/VerticalSolidActionList"/>
    <dgm:cxn modelId="{87967501-DA92-40D8-935B-3A81378FC930}" type="presParOf" srcId="{9F7F1447-831B-4584-8054-46851307FCC3}" destId="{B7587EC1-8086-4E76-AC13-F4C897418D15}" srcOrd="1" destOrd="0" presId="urn:microsoft.com/office/officeart/2016/7/layout/VerticalSolidActionList"/>
    <dgm:cxn modelId="{64AC6A06-8836-41D7-96F9-1D3C06A49C2D}" type="presParOf" srcId="{F9E503B2-F109-4AF0-9EA0-90D3C6A8190E}" destId="{637A5EB3-24A5-46B8-A85B-3FC1D823D80A}" srcOrd="1" destOrd="0" presId="urn:microsoft.com/office/officeart/2016/7/layout/VerticalSolidActionList"/>
    <dgm:cxn modelId="{B9013200-FF1B-46C6-BC01-72B0C640033F}" type="presParOf" srcId="{F9E503B2-F109-4AF0-9EA0-90D3C6A8190E}" destId="{86CCBFCA-A881-4BFA-B998-BE5869DD137A}" srcOrd="2" destOrd="0" presId="urn:microsoft.com/office/officeart/2016/7/layout/VerticalSolidActionList"/>
    <dgm:cxn modelId="{484BCEDF-ED19-44E3-AE66-D54ADC87CE92}" type="presParOf" srcId="{86CCBFCA-A881-4BFA-B998-BE5869DD137A}" destId="{84BFA151-1C51-43D9-9FFA-BC5723A0CC10}" srcOrd="0" destOrd="0" presId="urn:microsoft.com/office/officeart/2016/7/layout/VerticalSolidActionList"/>
    <dgm:cxn modelId="{1E8BFF0E-6BCC-40B8-98EF-00170778D384}" type="presParOf" srcId="{86CCBFCA-A881-4BFA-B998-BE5869DD137A}" destId="{F414F878-E218-47C4-9F2C-3180DE5D1152}" srcOrd="1" destOrd="0" presId="urn:microsoft.com/office/officeart/2016/7/layout/VerticalSolidActionList"/>
    <dgm:cxn modelId="{09AE4329-3988-41F1-B476-89925ED375A8}" type="presParOf" srcId="{F9E503B2-F109-4AF0-9EA0-90D3C6A8190E}" destId="{42C11EEE-1CD8-4665-963C-8595510702D7}" srcOrd="3" destOrd="0" presId="urn:microsoft.com/office/officeart/2016/7/layout/VerticalSolidActionList"/>
    <dgm:cxn modelId="{41BDE6A8-1A12-40F9-A4F3-1752BA94B33B}" type="presParOf" srcId="{F9E503B2-F109-4AF0-9EA0-90D3C6A8190E}" destId="{72A5563A-F74B-472C-8C3B-7048AD90A8F6}" srcOrd="4" destOrd="0" presId="urn:microsoft.com/office/officeart/2016/7/layout/VerticalSolidActionList"/>
    <dgm:cxn modelId="{B48DEA51-DC93-46B8-A7D7-F5B9047E6335}" type="presParOf" srcId="{72A5563A-F74B-472C-8C3B-7048AD90A8F6}" destId="{2742B17A-2019-4121-94D8-978077026BB6}" srcOrd="0" destOrd="0" presId="urn:microsoft.com/office/officeart/2016/7/layout/VerticalSolidActionList"/>
    <dgm:cxn modelId="{7065774F-4826-4B91-A1B7-E51F7BC1D4B1}" type="presParOf" srcId="{72A5563A-F74B-472C-8C3B-7048AD90A8F6}" destId="{C7131A92-CAF0-4863-9E6B-52F04FC1A47F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0F99DB-0229-4385-91FA-C0DBB7D50C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056133A-9B27-4D20-9499-9565B48202C5}">
      <dgm:prSet/>
      <dgm:spPr/>
      <dgm:t>
        <a:bodyPr/>
        <a:lstStyle/>
        <a:p>
          <a:r>
            <a:rPr lang="en-US" dirty="0"/>
            <a:t>Paint—strong odors and vapors.</a:t>
          </a:r>
        </a:p>
      </dgm:t>
    </dgm:pt>
    <dgm:pt modelId="{4651BA53-6161-46F1-A54C-0D26636B1091}" type="parTrans" cxnId="{6D6F1289-EA2D-406B-B808-8003D78663D0}">
      <dgm:prSet/>
      <dgm:spPr/>
      <dgm:t>
        <a:bodyPr/>
        <a:lstStyle/>
        <a:p>
          <a:endParaRPr lang="en-US"/>
        </a:p>
      </dgm:t>
    </dgm:pt>
    <dgm:pt modelId="{EA28354B-5AEB-4B82-A3B7-DC7143865462}" type="sibTrans" cxnId="{6D6F1289-EA2D-406B-B808-8003D78663D0}">
      <dgm:prSet/>
      <dgm:spPr/>
      <dgm:t>
        <a:bodyPr/>
        <a:lstStyle/>
        <a:p>
          <a:endParaRPr lang="en-US"/>
        </a:p>
      </dgm:t>
    </dgm:pt>
    <dgm:pt modelId="{963DD505-6B94-4311-B68C-5DA858116F9C}">
      <dgm:prSet/>
      <dgm:spPr/>
      <dgm:t>
        <a:bodyPr/>
        <a:lstStyle/>
        <a:p>
          <a:r>
            <a:rPr lang="en-US"/>
            <a:t>Glue</a:t>
          </a:r>
        </a:p>
      </dgm:t>
    </dgm:pt>
    <dgm:pt modelId="{8AE41069-288A-420E-BEA7-E8BF4FE06254}" type="parTrans" cxnId="{E44689FC-E6F2-499E-9EC5-DCE3E4C5D648}">
      <dgm:prSet/>
      <dgm:spPr/>
      <dgm:t>
        <a:bodyPr/>
        <a:lstStyle/>
        <a:p>
          <a:endParaRPr lang="en-US"/>
        </a:p>
      </dgm:t>
    </dgm:pt>
    <dgm:pt modelId="{EAAE1B7F-4DF6-45E9-A30A-1E13E889F518}" type="sibTrans" cxnId="{E44689FC-E6F2-499E-9EC5-DCE3E4C5D648}">
      <dgm:prSet/>
      <dgm:spPr/>
      <dgm:t>
        <a:bodyPr/>
        <a:lstStyle/>
        <a:p>
          <a:endParaRPr lang="en-US"/>
        </a:p>
      </dgm:t>
    </dgm:pt>
    <dgm:pt modelId="{03F58A75-160A-4410-9890-341D1FD4CEC7}">
      <dgm:prSet/>
      <dgm:spPr/>
      <dgm:t>
        <a:bodyPr/>
        <a:lstStyle/>
        <a:p>
          <a:r>
            <a:rPr lang="en-US"/>
            <a:t>Varnish</a:t>
          </a:r>
        </a:p>
      </dgm:t>
    </dgm:pt>
    <dgm:pt modelId="{04DDCE55-E976-4BA1-921F-E65C9BA1ED96}" type="parTrans" cxnId="{415ADE98-A52B-4E31-9342-F103E815D76A}">
      <dgm:prSet/>
      <dgm:spPr/>
      <dgm:t>
        <a:bodyPr/>
        <a:lstStyle/>
        <a:p>
          <a:endParaRPr lang="en-US"/>
        </a:p>
      </dgm:t>
    </dgm:pt>
    <dgm:pt modelId="{10641A1A-237D-4E78-887D-20D213D8D870}" type="sibTrans" cxnId="{415ADE98-A52B-4E31-9342-F103E815D76A}">
      <dgm:prSet/>
      <dgm:spPr/>
      <dgm:t>
        <a:bodyPr/>
        <a:lstStyle/>
        <a:p>
          <a:endParaRPr lang="en-US"/>
        </a:p>
      </dgm:t>
    </dgm:pt>
    <dgm:pt modelId="{2E9F203A-E6E5-4390-AF00-C61CABE7CCFA}">
      <dgm:prSet/>
      <dgm:spPr/>
      <dgm:t>
        <a:bodyPr/>
        <a:lstStyle/>
        <a:p>
          <a:r>
            <a:rPr lang="en-US"/>
            <a:t>Gasoline Fumes- dangerous for respiratory health </a:t>
          </a:r>
        </a:p>
      </dgm:t>
    </dgm:pt>
    <dgm:pt modelId="{F60058F1-ADEB-4CBF-98F6-D197D8F64021}" type="parTrans" cxnId="{4302BD85-54CC-48C7-8330-F1DEF16B7A34}">
      <dgm:prSet/>
      <dgm:spPr/>
      <dgm:t>
        <a:bodyPr/>
        <a:lstStyle/>
        <a:p>
          <a:endParaRPr lang="en-US"/>
        </a:p>
      </dgm:t>
    </dgm:pt>
    <dgm:pt modelId="{5C142150-732C-46E7-9626-B43C23A75D2E}" type="sibTrans" cxnId="{4302BD85-54CC-48C7-8330-F1DEF16B7A34}">
      <dgm:prSet/>
      <dgm:spPr/>
      <dgm:t>
        <a:bodyPr/>
        <a:lstStyle/>
        <a:p>
          <a:endParaRPr lang="en-US"/>
        </a:p>
      </dgm:t>
    </dgm:pt>
    <dgm:pt modelId="{217542E0-49C7-4188-9F29-95C5E61E8D39}">
      <dgm:prSet/>
      <dgm:spPr/>
      <dgm:t>
        <a:bodyPr/>
        <a:lstStyle/>
        <a:p>
          <a:r>
            <a:rPr lang="en-US"/>
            <a:t>Pesticides-</a:t>
          </a:r>
        </a:p>
      </dgm:t>
    </dgm:pt>
    <dgm:pt modelId="{98BFD054-16E4-488D-A508-E3778C7FF21B}" type="parTrans" cxnId="{657D31A1-2078-4E84-BF35-D9E86712FB75}">
      <dgm:prSet/>
      <dgm:spPr/>
      <dgm:t>
        <a:bodyPr/>
        <a:lstStyle/>
        <a:p>
          <a:endParaRPr lang="en-US"/>
        </a:p>
      </dgm:t>
    </dgm:pt>
    <dgm:pt modelId="{2096C1DF-21DC-47BE-A9C4-9A94D2B31DA7}" type="sibTrans" cxnId="{657D31A1-2078-4E84-BF35-D9E86712FB75}">
      <dgm:prSet/>
      <dgm:spPr/>
      <dgm:t>
        <a:bodyPr/>
        <a:lstStyle/>
        <a:p>
          <a:endParaRPr lang="en-US"/>
        </a:p>
      </dgm:t>
    </dgm:pt>
    <dgm:pt modelId="{ED56C4D6-8DA5-4912-B713-8F7316D49014}" type="pres">
      <dgm:prSet presAssocID="{810F99DB-0229-4385-91FA-C0DBB7D50CD5}" presName="root" presStyleCnt="0">
        <dgm:presLayoutVars>
          <dgm:dir/>
          <dgm:resizeHandles val="exact"/>
        </dgm:presLayoutVars>
      </dgm:prSet>
      <dgm:spPr/>
    </dgm:pt>
    <dgm:pt modelId="{17BA2C52-D418-4009-8D30-A28A2ABC89AA}" type="pres">
      <dgm:prSet presAssocID="{E056133A-9B27-4D20-9499-9565B48202C5}" presName="compNode" presStyleCnt="0"/>
      <dgm:spPr/>
    </dgm:pt>
    <dgm:pt modelId="{08E4A871-D680-486F-BB30-83DECF5D8D5C}" type="pres">
      <dgm:prSet presAssocID="{E056133A-9B27-4D20-9499-9565B48202C5}" presName="bgRect" presStyleLbl="bgShp" presStyleIdx="0" presStyleCnt="5"/>
      <dgm:spPr/>
    </dgm:pt>
    <dgm:pt modelId="{16801DFC-6E7F-4C2C-B3A6-DD7A76D9FFF8}" type="pres">
      <dgm:prSet presAssocID="{E056133A-9B27-4D20-9499-9565B48202C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rge paint brush"/>
        </a:ext>
      </dgm:extLst>
    </dgm:pt>
    <dgm:pt modelId="{34CDF8ED-625A-4F52-86FD-24C3F6884027}" type="pres">
      <dgm:prSet presAssocID="{E056133A-9B27-4D20-9499-9565B48202C5}" presName="spaceRect" presStyleCnt="0"/>
      <dgm:spPr/>
    </dgm:pt>
    <dgm:pt modelId="{C3196387-DA64-4DA7-85CF-30A2D6E0490C}" type="pres">
      <dgm:prSet presAssocID="{E056133A-9B27-4D20-9499-9565B48202C5}" presName="parTx" presStyleLbl="revTx" presStyleIdx="0" presStyleCnt="5">
        <dgm:presLayoutVars>
          <dgm:chMax val="0"/>
          <dgm:chPref val="0"/>
        </dgm:presLayoutVars>
      </dgm:prSet>
      <dgm:spPr/>
    </dgm:pt>
    <dgm:pt modelId="{6E93F344-1F82-4CD6-8DF8-A6EF1B7A799D}" type="pres">
      <dgm:prSet presAssocID="{EA28354B-5AEB-4B82-A3B7-DC7143865462}" presName="sibTrans" presStyleCnt="0"/>
      <dgm:spPr/>
    </dgm:pt>
    <dgm:pt modelId="{9BBF71CC-07A3-4BE1-9C8B-3800C5177DAD}" type="pres">
      <dgm:prSet presAssocID="{963DD505-6B94-4311-B68C-5DA858116F9C}" presName="compNode" presStyleCnt="0"/>
      <dgm:spPr/>
    </dgm:pt>
    <dgm:pt modelId="{43114FCA-73D9-478C-896A-66B4E4B08FBE}" type="pres">
      <dgm:prSet presAssocID="{963DD505-6B94-4311-B68C-5DA858116F9C}" presName="bgRect" presStyleLbl="bgShp" presStyleIdx="1" presStyleCnt="5"/>
      <dgm:spPr/>
    </dgm:pt>
    <dgm:pt modelId="{3615E6AC-CCC1-40A9-A1F8-AC67BCBD20E9}" type="pres">
      <dgm:prSet presAssocID="{963DD505-6B94-4311-B68C-5DA858116F9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14F3CBB9-E8BF-4E57-98DA-9464A1377EA2}" type="pres">
      <dgm:prSet presAssocID="{963DD505-6B94-4311-B68C-5DA858116F9C}" presName="spaceRect" presStyleCnt="0"/>
      <dgm:spPr/>
    </dgm:pt>
    <dgm:pt modelId="{018BA98B-E33B-480B-AA1D-A547DD86E028}" type="pres">
      <dgm:prSet presAssocID="{963DD505-6B94-4311-B68C-5DA858116F9C}" presName="parTx" presStyleLbl="revTx" presStyleIdx="1" presStyleCnt="5">
        <dgm:presLayoutVars>
          <dgm:chMax val="0"/>
          <dgm:chPref val="0"/>
        </dgm:presLayoutVars>
      </dgm:prSet>
      <dgm:spPr/>
    </dgm:pt>
    <dgm:pt modelId="{05AC23C5-1D44-4EDB-BE86-308BB48F31DB}" type="pres">
      <dgm:prSet presAssocID="{EAAE1B7F-4DF6-45E9-A30A-1E13E889F518}" presName="sibTrans" presStyleCnt="0"/>
      <dgm:spPr/>
    </dgm:pt>
    <dgm:pt modelId="{F69154A8-130B-4C6A-BE7E-D65C401028B7}" type="pres">
      <dgm:prSet presAssocID="{03F58A75-160A-4410-9890-341D1FD4CEC7}" presName="compNode" presStyleCnt="0"/>
      <dgm:spPr/>
    </dgm:pt>
    <dgm:pt modelId="{CA840F73-F203-49AA-888E-50BE223C1A9B}" type="pres">
      <dgm:prSet presAssocID="{03F58A75-160A-4410-9890-341D1FD4CEC7}" presName="bgRect" presStyleLbl="bgShp" presStyleIdx="2" presStyleCnt="5"/>
      <dgm:spPr/>
    </dgm:pt>
    <dgm:pt modelId="{3BCBDDA3-853B-4828-A8DC-F473CAF9D43B}" type="pres">
      <dgm:prSet presAssocID="{03F58A75-160A-4410-9890-341D1FD4CEC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D0E759D-09FE-4745-B941-6E082E7E5A9F}" type="pres">
      <dgm:prSet presAssocID="{03F58A75-160A-4410-9890-341D1FD4CEC7}" presName="spaceRect" presStyleCnt="0"/>
      <dgm:spPr/>
    </dgm:pt>
    <dgm:pt modelId="{0AF6D7C9-8052-41CA-8249-4CA3155C21D8}" type="pres">
      <dgm:prSet presAssocID="{03F58A75-160A-4410-9890-341D1FD4CEC7}" presName="parTx" presStyleLbl="revTx" presStyleIdx="2" presStyleCnt="5">
        <dgm:presLayoutVars>
          <dgm:chMax val="0"/>
          <dgm:chPref val="0"/>
        </dgm:presLayoutVars>
      </dgm:prSet>
      <dgm:spPr/>
    </dgm:pt>
    <dgm:pt modelId="{A0F82F13-8E66-4B93-9FCF-A197EFBAE9FC}" type="pres">
      <dgm:prSet presAssocID="{10641A1A-237D-4E78-887D-20D213D8D870}" presName="sibTrans" presStyleCnt="0"/>
      <dgm:spPr/>
    </dgm:pt>
    <dgm:pt modelId="{08B78522-E571-4055-B9E3-2DDC6A80DA70}" type="pres">
      <dgm:prSet presAssocID="{2E9F203A-E6E5-4390-AF00-C61CABE7CCFA}" presName="compNode" presStyleCnt="0"/>
      <dgm:spPr/>
    </dgm:pt>
    <dgm:pt modelId="{A2D4C18B-8556-4DB6-BF96-5CF8BE5DF974}" type="pres">
      <dgm:prSet presAssocID="{2E9F203A-E6E5-4390-AF00-C61CABE7CCFA}" presName="bgRect" presStyleLbl="bgShp" presStyleIdx="3" presStyleCnt="5"/>
      <dgm:spPr/>
    </dgm:pt>
    <dgm:pt modelId="{2F449A38-B7B7-4956-9CFE-9A438F3A2F71}" type="pres">
      <dgm:prSet presAssocID="{2E9F203A-E6E5-4390-AF00-C61CABE7CCF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469B0033-83D8-42A8-9C81-FB42DC1DFD16}" type="pres">
      <dgm:prSet presAssocID="{2E9F203A-E6E5-4390-AF00-C61CABE7CCFA}" presName="spaceRect" presStyleCnt="0"/>
      <dgm:spPr/>
    </dgm:pt>
    <dgm:pt modelId="{47FBE510-FB82-4ED3-AC65-2BE3444DD64D}" type="pres">
      <dgm:prSet presAssocID="{2E9F203A-E6E5-4390-AF00-C61CABE7CCFA}" presName="parTx" presStyleLbl="revTx" presStyleIdx="3" presStyleCnt="5">
        <dgm:presLayoutVars>
          <dgm:chMax val="0"/>
          <dgm:chPref val="0"/>
        </dgm:presLayoutVars>
      </dgm:prSet>
      <dgm:spPr/>
    </dgm:pt>
    <dgm:pt modelId="{E5024880-8E35-4E8D-B76A-605DE8249AC8}" type="pres">
      <dgm:prSet presAssocID="{5C142150-732C-46E7-9626-B43C23A75D2E}" presName="sibTrans" presStyleCnt="0"/>
      <dgm:spPr/>
    </dgm:pt>
    <dgm:pt modelId="{13DC97B7-1DE7-4EB5-ADD6-75A137987476}" type="pres">
      <dgm:prSet presAssocID="{217542E0-49C7-4188-9F29-95C5E61E8D39}" presName="compNode" presStyleCnt="0"/>
      <dgm:spPr/>
    </dgm:pt>
    <dgm:pt modelId="{C06C72EA-EE52-4C2A-8250-86D9C09D7B1F}" type="pres">
      <dgm:prSet presAssocID="{217542E0-49C7-4188-9F29-95C5E61E8D39}" presName="bgRect" presStyleLbl="bgShp" presStyleIdx="4" presStyleCnt="5"/>
      <dgm:spPr/>
    </dgm:pt>
    <dgm:pt modelId="{EA9BA73D-522B-43C1-BCF8-49E16264D893}" type="pres">
      <dgm:prSet presAssocID="{217542E0-49C7-4188-9F29-95C5E61E8D3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 spray"/>
        </a:ext>
      </dgm:extLst>
    </dgm:pt>
    <dgm:pt modelId="{1C28D2F4-C298-4847-AB8B-05AD48BDEFB9}" type="pres">
      <dgm:prSet presAssocID="{217542E0-49C7-4188-9F29-95C5E61E8D39}" presName="spaceRect" presStyleCnt="0"/>
      <dgm:spPr/>
    </dgm:pt>
    <dgm:pt modelId="{FAEC6A88-2B53-4563-B115-3B9E13C5B9E5}" type="pres">
      <dgm:prSet presAssocID="{217542E0-49C7-4188-9F29-95C5E61E8D3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F338D6E-C345-47E4-80A3-F470F4C066B1}" type="presOf" srcId="{810F99DB-0229-4385-91FA-C0DBB7D50CD5}" destId="{ED56C4D6-8DA5-4912-B713-8F7316D49014}" srcOrd="0" destOrd="0" presId="urn:microsoft.com/office/officeart/2018/2/layout/IconVerticalSolidList"/>
    <dgm:cxn modelId="{4302BD85-54CC-48C7-8330-F1DEF16B7A34}" srcId="{810F99DB-0229-4385-91FA-C0DBB7D50CD5}" destId="{2E9F203A-E6E5-4390-AF00-C61CABE7CCFA}" srcOrd="3" destOrd="0" parTransId="{F60058F1-ADEB-4CBF-98F6-D197D8F64021}" sibTransId="{5C142150-732C-46E7-9626-B43C23A75D2E}"/>
    <dgm:cxn modelId="{6D6F1289-EA2D-406B-B808-8003D78663D0}" srcId="{810F99DB-0229-4385-91FA-C0DBB7D50CD5}" destId="{E056133A-9B27-4D20-9499-9565B48202C5}" srcOrd="0" destOrd="0" parTransId="{4651BA53-6161-46F1-A54C-0D26636B1091}" sibTransId="{EA28354B-5AEB-4B82-A3B7-DC7143865462}"/>
    <dgm:cxn modelId="{4EB9648A-A368-4208-BD04-A0D140488DF9}" type="presOf" srcId="{03F58A75-160A-4410-9890-341D1FD4CEC7}" destId="{0AF6D7C9-8052-41CA-8249-4CA3155C21D8}" srcOrd="0" destOrd="0" presId="urn:microsoft.com/office/officeart/2018/2/layout/IconVerticalSolidList"/>
    <dgm:cxn modelId="{D6C08494-3F46-434F-B3B0-CDEA39CC9D34}" type="presOf" srcId="{2E9F203A-E6E5-4390-AF00-C61CABE7CCFA}" destId="{47FBE510-FB82-4ED3-AC65-2BE3444DD64D}" srcOrd="0" destOrd="0" presId="urn:microsoft.com/office/officeart/2018/2/layout/IconVerticalSolidList"/>
    <dgm:cxn modelId="{415ADE98-A52B-4E31-9342-F103E815D76A}" srcId="{810F99DB-0229-4385-91FA-C0DBB7D50CD5}" destId="{03F58A75-160A-4410-9890-341D1FD4CEC7}" srcOrd="2" destOrd="0" parTransId="{04DDCE55-E976-4BA1-921F-E65C9BA1ED96}" sibTransId="{10641A1A-237D-4E78-887D-20D213D8D870}"/>
    <dgm:cxn modelId="{21C0D69D-D4BB-43B7-8DA4-9AB898984249}" type="presOf" srcId="{217542E0-49C7-4188-9F29-95C5E61E8D39}" destId="{FAEC6A88-2B53-4563-B115-3B9E13C5B9E5}" srcOrd="0" destOrd="0" presId="urn:microsoft.com/office/officeart/2018/2/layout/IconVerticalSolidList"/>
    <dgm:cxn modelId="{657D31A1-2078-4E84-BF35-D9E86712FB75}" srcId="{810F99DB-0229-4385-91FA-C0DBB7D50CD5}" destId="{217542E0-49C7-4188-9F29-95C5E61E8D39}" srcOrd="4" destOrd="0" parTransId="{98BFD054-16E4-488D-A508-E3778C7FF21B}" sibTransId="{2096C1DF-21DC-47BE-A9C4-9A94D2B31DA7}"/>
    <dgm:cxn modelId="{EA0D39EC-A37F-4143-868C-C024D162EFC9}" type="presOf" srcId="{963DD505-6B94-4311-B68C-5DA858116F9C}" destId="{018BA98B-E33B-480B-AA1D-A547DD86E028}" srcOrd="0" destOrd="0" presId="urn:microsoft.com/office/officeart/2018/2/layout/IconVerticalSolidList"/>
    <dgm:cxn modelId="{D1E9E6F1-7134-496D-964A-6C6FE14DF3B6}" type="presOf" srcId="{E056133A-9B27-4D20-9499-9565B48202C5}" destId="{C3196387-DA64-4DA7-85CF-30A2D6E0490C}" srcOrd="0" destOrd="0" presId="urn:microsoft.com/office/officeart/2018/2/layout/IconVerticalSolidList"/>
    <dgm:cxn modelId="{E44689FC-E6F2-499E-9EC5-DCE3E4C5D648}" srcId="{810F99DB-0229-4385-91FA-C0DBB7D50CD5}" destId="{963DD505-6B94-4311-B68C-5DA858116F9C}" srcOrd="1" destOrd="0" parTransId="{8AE41069-288A-420E-BEA7-E8BF4FE06254}" sibTransId="{EAAE1B7F-4DF6-45E9-A30A-1E13E889F518}"/>
    <dgm:cxn modelId="{AF67C618-950F-466E-8D62-50CE9E7B86DF}" type="presParOf" srcId="{ED56C4D6-8DA5-4912-B713-8F7316D49014}" destId="{17BA2C52-D418-4009-8D30-A28A2ABC89AA}" srcOrd="0" destOrd="0" presId="urn:microsoft.com/office/officeart/2018/2/layout/IconVerticalSolidList"/>
    <dgm:cxn modelId="{BE885AA9-D127-474F-BE0A-48F43B801394}" type="presParOf" srcId="{17BA2C52-D418-4009-8D30-A28A2ABC89AA}" destId="{08E4A871-D680-486F-BB30-83DECF5D8D5C}" srcOrd="0" destOrd="0" presId="urn:microsoft.com/office/officeart/2018/2/layout/IconVerticalSolidList"/>
    <dgm:cxn modelId="{66B74BE5-AACF-4BFF-998D-DD2E6891136F}" type="presParOf" srcId="{17BA2C52-D418-4009-8D30-A28A2ABC89AA}" destId="{16801DFC-6E7F-4C2C-B3A6-DD7A76D9FFF8}" srcOrd="1" destOrd="0" presId="urn:microsoft.com/office/officeart/2018/2/layout/IconVerticalSolidList"/>
    <dgm:cxn modelId="{3CDF591C-4786-44CF-A329-A22615EEF314}" type="presParOf" srcId="{17BA2C52-D418-4009-8D30-A28A2ABC89AA}" destId="{34CDF8ED-625A-4F52-86FD-24C3F6884027}" srcOrd="2" destOrd="0" presId="urn:microsoft.com/office/officeart/2018/2/layout/IconVerticalSolidList"/>
    <dgm:cxn modelId="{076F59D7-E675-4D5F-91CE-E7C5C9EBDCBF}" type="presParOf" srcId="{17BA2C52-D418-4009-8D30-A28A2ABC89AA}" destId="{C3196387-DA64-4DA7-85CF-30A2D6E0490C}" srcOrd="3" destOrd="0" presId="urn:microsoft.com/office/officeart/2018/2/layout/IconVerticalSolidList"/>
    <dgm:cxn modelId="{0E2687EE-7828-4D09-985B-7F8D6E72A099}" type="presParOf" srcId="{ED56C4D6-8DA5-4912-B713-8F7316D49014}" destId="{6E93F344-1F82-4CD6-8DF8-A6EF1B7A799D}" srcOrd="1" destOrd="0" presId="urn:microsoft.com/office/officeart/2018/2/layout/IconVerticalSolidList"/>
    <dgm:cxn modelId="{0DD89E17-B59D-4AF4-876F-687117140294}" type="presParOf" srcId="{ED56C4D6-8DA5-4912-B713-8F7316D49014}" destId="{9BBF71CC-07A3-4BE1-9C8B-3800C5177DAD}" srcOrd="2" destOrd="0" presId="urn:microsoft.com/office/officeart/2018/2/layout/IconVerticalSolidList"/>
    <dgm:cxn modelId="{106D7BDF-414C-4504-904D-7B2CCD8F90D3}" type="presParOf" srcId="{9BBF71CC-07A3-4BE1-9C8B-3800C5177DAD}" destId="{43114FCA-73D9-478C-896A-66B4E4B08FBE}" srcOrd="0" destOrd="0" presId="urn:microsoft.com/office/officeart/2018/2/layout/IconVerticalSolidList"/>
    <dgm:cxn modelId="{1D776D08-24B2-427A-885D-CF2D37A78E87}" type="presParOf" srcId="{9BBF71CC-07A3-4BE1-9C8B-3800C5177DAD}" destId="{3615E6AC-CCC1-40A9-A1F8-AC67BCBD20E9}" srcOrd="1" destOrd="0" presId="urn:microsoft.com/office/officeart/2018/2/layout/IconVerticalSolidList"/>
    <dgm:cxn modelId="{9900A628-2F13-48A5-AC17-06D6FE23FA47}" type="presParOf" srcId="{9BBF71CC-07A3-4BE1-9C8B-3800C5177DAD}" destId="{14F3CBB9-E8BF-4E57-98DA-9464A1377EA2}" srcOrd="2" destOrd="0" presId="urn:microsoft.com/office/officeart/2018/2/layout/IconVerticalSolidList"/>
    <dgm:cxn modelId="{DB33AF97-9486-490C-BAEC-4A3C04455397}" type="presParOf" srcId="{9BBF71CC-07A3-4BE1-9C8B-3800C5177DAD}" destId="{018BA98B-E33B-480B-AA1D-A547DD86E028}" srcOrd="3" destOrd="0" presId="urn:microsoft.com/office/officeart/2018/2/layout/IconVerticalSolidList"/>
    <dgm:cxn modelId="{A133B985-5F6B-4E34-9ED0-443AC7BBF185}" type="presParOf" srcId="{ED56C4D6-8DA5-4912-B713-8F7316D49014}" destId="{05AC23C5-1D44-4EDB-BE86-308BB48F31DB}" srcOrd="3" destOrd="0" presId="urn:microsoft.com/office/officeart/2018/2/layout/IconVerticalSolidList"/>
    <dgm:cxn modelId="{42936029-9343-4D11-950F-E070CDAD3051}" type="presParOf" srcId="{ED56C4D6-8DA5-4912-B713-8F7316D49014}" destId="{F69154A8-130B-4C6A-BE7E-D65C401028B7}" srcOrd="4" destOrd="0" presId="urn:microsoft.com/office/officeart/2018/2/layout/IconVerticalSolidList"/>
    <dgm:cxn modelId="{79B4F80D-4A7C-4A9E-BEA7-E02778A69ECF}" type="presParOf" srcId="{F69154A8-130B-4C6A-BE7E-D65C401028B7}" destId="{CA840F73-F203-49AA-888E-50BE223C1A9B}" srcOrd="0" destOrd="0" presId="urn:microsoft.com/office/officeart/2018/2/layout/IconVerticalSolidList"/>
    <dgm:cxn modelId="{DE69A512-463A-4CBE-81B7-4825C59551F4}" type="presParOf" srcId="{F69154A8-130B-4C6A-BE7E-D65C401028B7}" destId="{3BCBDDA3-853B-4828-A8DC-F473CAF9D43B}" srcOrd="1" destOrd="0" presId="urn:microsoft.com/office/officeart/2018/2/layout/IconVerticalSolidList"/>
    <dgm:cxn modelId="{9B90F63B-822C-4723-8BAB-4A3C6DB74661}" type="presParOf" srcId="{F69154A8-130B-4C6A-BE7E-D65C401028B7}" destId="{0D0E759D-09FE-4745-B941-6E082E7E5A9F}" srcOrd="2" destOrd="0" presId="urn:microsoft.com/office/officeart/2018/2/layout/IconVerticalSolidList"/>
    <dgm:cxn modelId="{E7B498A2-2183-4DBF-AB59-10640D20A5CB}" type="presParOf" srcId="{F69154A8-130B-4C6A-BE7E-D65C401028B7}" destId="{0AF6D7C9-8052-41CA-8249-4CA3155C21D8}" srcOrd="3" destOrd="0" presId="urn:microsoft.com/office/officeart/2018/2/layout/IconVerticalSolidList"/>
    <dgm:cxn modelId="{CB0615B7-970F-4F5A-83E1-A62798026D83}" type="presParOf" srcId="{ED56C4D6-8DA5-4912-B713-8F7316D49014}" destId="{A0F82F13-8E66-4B93-9FCF-A197EFBAE9FC}" srcOrd="5" destOrd="0" presId="urn:microsoft.com/office/officeart/2018/2/layout/IconVerticalSolidList"/>
    <dgm:cxn modelId="{007D4C83-3398-48EB-8701-24E04089CEDF}" type="presParOf" srcId="{ED56C4D6-8DA5-4912-B713-8F7316D49014}" destId="{08B78522-E571-4055-B9E3-2DDC6A80DA70}" srcOrd="6" destOrd="0" presId="urn:microsoft.com/office/officeart/2018/2/layout/IconVerticalSolidList"/>
    <dgm:cxn modelId="{79392406-ECDD-43E1-B89A-C548BE487355}" type="presParOf" srcId="{08B78522-E571-4055-B9E3-2DDC6A80DA70}" destId="{A2D4C18B-8556-4DB6-BF96-5CF8BE5DF974}" srcOrd="0" destOrd="0" presId="urn:microsoft.com/office/officeart/2018/2/layout/IconVerticalSolidList"/>
    <dgm:cxn modelId="{12953986-588E-4712-A4F6-31D44A673E1E}" type="presParOf" srcId="{08B78522-E571-4055-B9E3-2DDC6A80DA70}" destId="{2F449A38-B7B7-4956-9CFE-9A438F3A2F71}" srcOrd="1" destOrd="0" presId="urn:microsoft.com/office/officeart/2018/2/layout/IconVerticalSolidList"/>
    <dgm:cxn modelId="{009E0946-0CD0-4D31-B168-8F84BD0C8D37}" type="presParOf" srcId="{08B78522-E571-4055-B9E3-2DDC6A80DA70}" destId="{469B0033-83D8-42A8-9C81-FB42DC1DFD16}" srcOrd="2" destOrd="0" presId="urn:microsoft.com/office/officeart/2018/2/layout/IconVerticalSolidList"/>
    <dgm:cxn modelId="{1F2A0B1D-5F33-4E2D-8685-D311B30ACB70}" type="presParOf" srcId="{08B78522-E571-4055-B9E3-2DDC6A80DA70}" destId="{47FBE510-FB82-4ED3-AC65-2BE3444DD64D}" srcOrd="3" destOrd="0" presId="urn:microsoft.com/office/officeart/2018/2/layout/IconVerticalSolidList"/>
    <dgm:cxn modelId="{750BA2ED-338D-4F5F-8947-5A41FBD07F36}" type="presParOf" srcId="{ED56C4D6-8DA5-4912-B713-8F7316D49014}" destId="{E5024880-8E35-4E8D-B76A-605DE8249AC8}" srcOrd="7" destOrd="0" presId="urn:microsoft.com/office/officeart/2018/2/layout/IconVerticalSolidList"/>
    <dgm:cxn modelId="{C233E588-3FEB-4539-9FF6-22A337A33D69}" type="presParOf" srcId="{ED56C4D6-8DA5-4912-B713-8F7316D49014}" destId="{13DC97B7-1DE7-4EB5-ADD6-75A137987476}" srcOrd="8" destOrd="0" presId="urn:microsoft.com/office/officeart/2018/2/layout/IconVerticalSolidList"/>
    <dgm:cxn modelId="{AC26C471-DC8D-47C7-9015-94F9F92E5325}" type="presParOf" srcId="{13DC97B7-1DE7-4EB5-ADD6-75A137987476}" destId="{C06C72EA-EE52-4C2A-8250-86D9C09D7B1F}" srcOrd="0" destOrd="0" presId="urn:microsoft.com/office/officeart/2018/2/layout/IconVerticalSolidList"/>
    <dgm:cxn modelId="{FACFCBEC-98AD-412D-8DD1-B78994A398AF}" type="presParOf" srcId="{13DC97B7-1DE7-4EB5-ADD6-75A137987476}" destId="{EA9BA73D-522B-43C1-BCF8-49E16264D893}" srcOrd="1" destOrd="0" presId="urn:microsoft.com/office/officeart/2018/2/layout/IconVerticalSolidList"/>
    <dgm:cxn modelId="{CC1DC5C1-7BA9-4D90-9D08-689938CEDAE2}" type="presParOf" srcId="{13DC97B7-1DE7-4EB5-ADD6-75A137987476}" destId="{1C28D2F4-C298-4847-AB8B-05AD48BDEFB9}" srcOrd="2" destOrd="0" presId="urn:microsoft.com/office/officeart/2018/2/layout/IconVerticalSolidList"/>
    <dgm:cxn modelId="{A39E513A-34B0-4AC4-AE2B-34E8DFDEFBC1}" type="presParOf" srcId="{13DC97B7-1DE7-4EB5-ADD6-75A137987476}" destId="{FAEC6A88-2B53-4563-B115-3B9E13C5B9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EC477A-50B9-45D2-945A-1FDEA7A31E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42530A-6C3E-4F25-B93D-C3F26664321F}">
      <dgm:prSet/>
      <dgm:spPr/>
      <dgm:t>
        <a:bodyPr/>
        <a:lstStyle/>
        <a:p>
          <a:r>
            <a:rPr lang="en-US" dirty="0"/>
            <a:t>GHC Healthy Homes Team Member provides </a:t>
          </a:r>
          <a:r>
            <a:rPr lang="en-US"/>
            <a:t>education through </a:t>
          </a:r>
          <a:r>
            <a:rPr lang="en-US" dirty="0"/>
            <a:t>green cleaning kit,* HEPA vacuum cleaner*, storage bins*, pillow/mattress covers*, and education, which include asthma friendly cleaning recipes.</a:t>
          </a:r>
        </a:p>
      </dgm:t>
    </dgm:pt>
    <dgm:pt modelId="{8DB46417-4057-445E-A084-6760CF7DCCF3}" type="parTrans" cxnId="{254F4684-4BF1-4ED3-B9CF-AFB3215366C7}">
      <dgm:prSet/>
      <dgm:spPr/>
      <dgm:t>
        <a:bodyPr/>
        <a:lstStyle/>
        <a:p>
          <a:endParaRPr lang="en-US"/>
        </a:p>
      </dgm:t>
    </dgm:pt>
    <dgm:pt modelId="{4D318672-8EA9-480B-B758-C4A380E426B9}" type="sibTrans" cxnId="{254F4684-4BF1-4ED3-B9CF-AFB3215366C7}">
      <dgm:prSet/>
      <dgm:spPr/>
      <dgm:t>
        <a:bodyPr/>
        <a:lstStyle/>
        <a:p>
          <a:endParaRPr lang="en-US"/>
        </a:p>
      </dgm:t>
    </dgm:pt>
    <dgm:pt modelId="{6B39A282-9E39-476A-B1C9-6AFA1D857333}">
      <dgm:prSet/>
      <dgm:spPr/>
      <dgm:t>
        <a:bodyPr/>
        <a:lstStyle/>
        <a:p>
          <a:r>
            <a:rPr lang="en-US" dirty="0"/>
            <a:t>GHC Inspector may contact landlord.</a:t>
          </a:r>
        </a:p>
      </dgm:t>
    </dgm:pt>
    <dgm:pt modelId="{7E39B1CF-26DB-4E73-AE35-F8B70CA00F49}" type="parTrans" cxnId="{8B3C1C3F-C766-40C9-9163-770EF5BAD019}">
      <dgm:prSet/>
      <dgm:spPr/>
      <dgm:t>
        <a:bodyPr/>
        <a:lstStyle/>
        <a:p>
          <a:endParaRPr lang="en-US"/>
        </a:p>
      </dgm:t>
    </dgm:pt>
    <dgm:pt modelId="{BF93D1E8-8FAD-41E6-9F03-077AA629D140}" type="sibTrans" cxnId="{8B3C1C3F-C766-40C9-9163-770EF5BAD019}">
      <dgm:prSet/>
      <dgm:spPr/>
      <dgm:t>
        <a:bodyPr/>
        <a:lstStyle/>
        <a:p>
          <a:endParaRPr lang="en-US"/>
        </a:p>
      </dgm:t>
    </dgm:pt>
    <dgm:pt modelId="{B8D2C21F-862E-42C6-901D-EBF40818B5BB}">
      <dgm:prSet/>
      <dgm:spPr/>
      <dgm:t>
        <a:bodyPr/>
        <a:lstStyle/>
        <a:p>
          <a:r>
            <a:rPr lang="en-US" dirty="0"/>
            <a:t>Referral to Legal Aid, if necessary.</a:t>
          </a:r>
        </a:p>
      </dgm:t>
    </dgm:pt>
    <dgm:pt modelId="{A46D4A71-B9D0-4861-9ECD-CB826D465780}" type="parTrans" cxnId="{F7B3407E-AFFC-4D23-9BE0-2E3EC57CBEF1}">
      <dgm:prSet/>
      <dgm:spPr/>
      <dgm:t>
        <a:bodyPr/>
        <a:lstStyle/>
        <a:p>
          <a:endParaRPr lang="en-US"/>
        </a:p>
      </dgm:t>
    </dgm:pt>
    <dgm:pt modelId="{43997CD0-DC6C-4AB6-B88A-F1EBE30D5C00}" type="sibTrans" cxnId="{F7B3407E-AFFC-4D23-9BE0-2E3EC57CBEF1}">
      <dgm:prSet/>
      <dgm:spPr/>
      <dgm:t>
        <a:bodyPr/>
        <a:lstStyle/>
        <a:p>
          <a:endParaRPr lang="en-US"/>
        </a:p>
      </dgm:t>
    </dgm:pt>
    <dgm:pt modelId="{7F7BB895-1B4E-43D8-8058-E71F001657A2}">
      <dgm:prSet/>
      <dgm:spPr/>
      <dgm:t>
        <a:bodyPr/>
        <a:lstStyle/>
        <a:p>
          <a:r>
            <a:rPr lang="en-US"/>
            <a:t>Code Compliance Referral.*based on availability and need.</a:t>
          </a:r>
        </a:p>
      </dgm:t>
    </dgm:pt>
    <dgm:pt modelId="{C6FE5E50-E136-4C1D-9B74-6042D0F7E9DA}" type="parTrans" cxnId="{CD5DA145-E151-4361-A82F-6BE79C503815}">
      <dgm:prSet/>
      <dgm:spPr/>
      <dgm:t>
        <a:bodyPr/>
        <a:lstStyle/>
        <a:p>
          <a:endParaRPr lang="en-US"/>
        </a:p>
      </dgm:t>
    </dgm:pt>
    <dgm:pt modelId="{17649A8B-20B9-43A4-A556-F4DF5F5F1578}" type="sibTrans" cxnId="{CD5DA145-E151-4361-A82F-6BE79C503815}">
      <dgm:prSet/>
      <dgm:spPr/>
      <dgm:t>
        <a:bodyPr/>
        <a:lstStyle/>
        <a:p>
          <a:endParaRPr lang="en-US"/>
        </a:p>
      </dgm:t>
    </dgm:pt>
    <dgm:pt modelId="{8CF9FD7E-09E2-4563-B4D2-F8A324A50623}" type="pres">
      <dgm:prSet presAssocID="{3FEC477A-50B9-45D2-945A-1FDEA7A31EA7}" presName="linear" presStyleCnt="0">
        <dgm:presLayoutVars>
          <dgm:animLvl val="lvl"/>
          <dgm:resizeHandles val="exact"/>
        </dgm:presLayoutVars>
      </dgm:prSet>
      <dgm:spPr/>
    </dgm:pt>
    <dgm:pt modelId="{A08B44EB-2D2E-42AB-B254-652D6EECE64B}" type="pres">
      <dgm:prSet presAssocID="{4D42530A-6C3E-4F25-B93D-C3F2666432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E47BBB-D934-4854-BD66-207897AAC93F}" type="pres">
      <dgm:prSet presAssocID="{4D318672-8EA9-480B-B758-C4A380E426B9}" presName="spacer" presStyleCnt="0"/>
      <dgm:spPr/>
    </dgm:pt>
    <dgm:pt modelId="{BFF2B24A-2042-4394-921E-27B525E8FE50}" type="pres">
      <dgm:prSet presAssocID="{6B39A282-9E39-476A-B1C9-6AFA1D8573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65DFEDA-FAB3-42D0-881B-1BE76DA44A77}" type="pres">
      <dgm:prSet presAssocID="{BF93D1E8-8FAD-41E6-9F03-077AA629D140}" presName="spacer" presStyleCnt="0"/>
      <dgm:spPr/>
    </dgm:pt>
    <dgm:pt modelId="{07A6E26C-2C87-4AC0-9FE9-4AA05AD18E08}" type="pres">
      <dgm:prSet presAssocID="{B8D2C21F-862E-42C6-901D-EBF40818B5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86CA11-E3BE-454B-AD47-50794D847459}" type="pres">
      <dgm:prSet presAssocID="{43997CD0-DC6C-4AB6-B88A-F1EBE30D5C00}" presName="spacer" presStyleCnt="0"/>
      <dgm:spPr/>
    </dgm:pt>
    <dgm:pt modelId="{054BFA5C-F9F6-4AB2-A578-0AE78D18B5C1}" type="pres">
      <dgm:prSet presAssocID="{7F7BB895-1B4E-43D8-8058-E71F001657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B3C1C3F-C766-40C9-9163-770EF5BAD019}" srcId="{3FEC477A-50B9-45D2-945A-1FDEA7A31EA7}" destId="{6B39A282-9E39-476A-B1C9-6AFA1D857333}" srcOrd="1" destOrd="0" parTransId="{7E39B1CF-26DB-4E73-AE35-F8B70CA00F49}" sibTransId="{BF93D1E8-8FAD-41E6-9F03-077AA629D140}"/>
    <dgm:cxn modelId="{9DD6EF42-0BCC-4E6E-A712-83815346DCA9}" type="presOf" srcId="{3FEC477A-50B9-45D2-945A-1FDEA7A31EA7}" destId="{8CF9FD7E-09E2-4563-B4D2-F8A324A50623}" srcOrd="0" destOrd="0" presId="urn:microsoft.com/office/officeart/2005/8/layout/vList2"/>
    <dgm:cxn modelId="{CD5DA145-E151-4361-A82F-6BE79C503815}" srcId="{3FEC477A-50B9-45D2-945A-1FDEA7A31EA7}" destId="{7F7BB895-1B4E-43D8-8058-E71F001657A2}" srcOrd="3" destOrd="0" parTransId="{C6FE5E50-E136-4C1D-9B74-6042D0F7E9DA}" sibTransId="{17649A8B-20B9-43A4-A556-F4DF5F5F1578}"/>
    <dgm:cxn modelId="{F02F4056-7936-4AD8-B2BB-42A30714C7F5}" type="presOf" srcId="{7F7BB895-1B4E-43D8-8058-E71F001657A2}" destId="{054BFA5C-F9F6-4AB2-A578-0AE78D18B5C1}" srcOrd="0" destOrd="0" presId="urn:microsoft.com/office/officeart/2005/8/layout/vList2"/>
    <dgm:cxn modelId="{6DD9637D-7673-4C1B-AE45-5B2DFA768543}" type="presOf" srcId="{6B39A282-9E39-476A-B1C9-6AFA1D857333}" destId="{BFF2B24A-2042-4394-921E-27B525E8FE50}" srcOrd="0" destOrd="0" presId="urn:microsoft.com/office/officeart/2005/8/layout/vList2"/>
    <dgm:cxn modelId="{F7B3407E-AFFC-4D23-9BE0-2E3EC57CBEF1}" srcId="{3FEC477A-50B9-45D2-945A-1FDEA7A31EA7}" destId="{B8D2C21F-862E-42C6-901D-EBF40818B5BB}" srcOrd="2" destOrd="0" parTransId="{A46D4A71-B9D0-4861-9ECD-CB826D465780}" sibTransId="{43997CD0-DC6C-4AB6-B88A-F1EBE30D5C00}"/>
    <dgm:cxn modelId="{254F4684-4BF1-4ED3-B9CF-AFB3215366C7}" srcId="{3FEC477A-50B9-45D2-945A-1FDEA7A31EA7}" destId="{4D42530A-6C3E-4F25-B93D-C3F26664321F}" srcOrd="0" destOrd="0" parTransId="{8DB46417-4057-445E-A084-6760CF7DCCF3}" sibTransId="{4D318672-8EA9-480B-B758-C4A380E426B9}"/>
    <dgm:cxn modelId="{C5D0AD86-E9E9-4CA9-9BB9-D85040302C1E}" type="presOf" srcId="{B8D2C21F-862E-42C6-901D-EBF40818B5BB}" destId="{07A6E26C-2C87-4AC0-9FE9-4AA05AD18E08}" srcOrd="0" destOrd="0" presId="urn:microsoft.com/office/officeart/2005/8/layout/vList2"/>
    <dgm:cxn modelId="{D054AAD5-F159-44A3-9A9F-60FB58045DE6}" type="presOf" srcId="{4D42530A-6C3E-4F25-B93D-C3F26664321F}" destId="{A08B44EB-2D2E-42AB-B254-652D6EECE64B}" srcOrd="0" destOrd="0" presId="urn:microsoft.com/office/officeart/2005/8/layout/vList2"/>
    <dgm:cxn modelId="{7AC76DCD-BD53-4029-9AB9-481D6528AF03}" type="presParOf" srcId="{8CF9FD7E-09E2-4563-B4D2-F8A324A50623}" destId="{A08B44EB-2D2E-42AB-B254-652D6EECE64B}" srcOrd="0" destOrd="0" presId="urn:microsoft.com/office/officeart/2005/8/layout/vList2"/>
    <dgm:cxn modelId="{7D3B5A86-D44D-45C9-9BAE-5AC2581D8DF4}" type="presParOf" srcId="{8CF9FD7E-09E2-4563-B4D2-F8A324A50623}" destId="{B6E47BBB-D934-4854-BD66-207897AAC93F}" srcOrd="1" destOrd="0" presId="urn:microsoft.com/office/officeart/2005/8/layout/vList2"/>
    <dgm:cxn modelId="{461B995D-AE09-4DCA-A2BD-BEAFF0B937A9}" type="presParOf" srcId="{8CF9FD7E-09E2-4563-B4D2-F8A324A50623}" destId="{BFF2B24A-2042-4394-921E-27B525E8FE50}" srcOrd="2" destOrd="0" presId="urn:microsoft.com/office/officeart/2005/8/layout/vList2"/>
    <dgm:cxn modelId="{B67657D9-E1F8-49C5-82E4-80ECD6498701}" type="presParOf" srcId="{8CF9FD7E-09E2-4563-B4D2-F8A324A50623}" destId="{565DFEDA-FAB3-42D0-881B-1BE76DA44A77}" srcOrd="3" destOrd="0" presId="urn:microsoft.com/office/officeart/2005/8/layout/vList2"/>
    <dgm:cxn modelId="{BECDD261-62FF-4CC7-8194-CB6956C498F6}" type="presParOf" srcId="{8CF9FD7E-09E2-4563-B4D2-F8A324A50623}" destId="{07A6E26C-2C87-4AC0-9FE9-4AA05AD18E08}" srcOrd="4" destOrd="0" presId="urn:microsoft.com/office/officeart/2005/8/layout/vList2"/>
    <dgm:cxn modelId="{445D7533-6EE7-49C0-AD38-C05E41DD66D7}" type="presParOf" srcId="{8CF9FD7E-09E2-4563-B4D2-F8A324A50623}" destId="{4F86CA11-E3BE-454B-AD47-50794D847459}" srcOrd="5" destOrd="0" presId="urn:microsoft.com/office/officeart/2005/8/layout/vList2"/>
    <dgm:cxn modelId="{B413B5AD-147A-4B5F-91C2-3D60456E0F66}" type="presParOf" srcId="{8CF9FD7E-09E2-4563-B4D2-F8A324A50623}" destId="{054BFA5C-F9F6-4AB2-A578-0AE78D18B5C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01E50-EF66-4A44-BBA2-217847C8957D}">
      <dsp:nvSpPr>
        <dsp:cNvPr id="0" name=""/>
        <dsp:cNvSpPr/>
      </dsp:nvSpPr>
      <dsp:spPr>
        <a:xfrm>
          <a:off x="557" y="218577"/>
          <a:ext cx="2412080" cy="1447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 lives in the home?</a:t>
          </a:r>
        </a:p>
      </dsp:txBody>
      <dsp:txXfrm>
        <a:off x="557" y="218577"/>
        <a:ext cx="2412080" cy="1447248"/>
      </dsp:txXfrm>
    </dsp:sp>
    <dsp:sp modelId="{4EFFC58B-0636-4600-A156-764AA48DC979}">
      <dsp:nvSpPr>
        <dsp:cNvPr id="0" name=""/>
        <dsp:cNvSpPr/>
      </dsp:nvSpPr>
      <dsp:spPr>
        <a:xfrm>
          <a:off x="2654400" y="309494"/>
          <a:ext cx="2902335" cy="1374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 many adults and children?</a:t>
          </a:r>
        </a:p>
      </dsp:txBody>
      <dsp:txXfrm>
        <a:off x="2654400" y="309494"/>
        <a:ext cx="2902335" cy="1374306"/>
      </dsp:txXfrm>
    </dsp:sp>
    <dsp:sp modelId="{3057D288-3F58-4CE6-B4BB-5D1482C36392}">
      <dsp:nvSpPr>
        <dsp:cNvPr id="0" name=""/>
        <dsp:cNvSpPr/>
      </dsp:nvSpPr>
      <dsp:spPr>
        <a:xfrm>
          <a:off x="245684" y="1907033"/>
          <a:ext cx="2412080" cy="1447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Anyone with asthma?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Breathing conditions?</a:t>
          </a:r>
        </a:p>
      </dsp:txBody>
      <dsp:txXfrm>
        <a:off x="245684" y="1907033"/>
        <a:ext cx="2412080" cy="1447248"/>
      </dsp:txXfrm>
    </dsp:sp>
    <dsp:sp modelId="{FFD1CE9C-4602-4BDD-8E42-7C4DFB1BEA9E}">
      <dsp:nvSpPr>
        <dsp:cNvPr id="0" name=""/>
        <dsp:cNvSpPr/>
      </dsp:nvSpPr>
      <dsp:spPr>
        <a:xfrm>
          <a:off x="2898973" y="1907033"/>
          <a:ext cx="2412080" cy="1447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Where do the adults work?</a:t>
          </a:r>
        </a:p>
      </dsp:txBody>
      <dsp:txXfrm>
        <a:off x="2898973" y="1907033"/>
        <a:ext cx="2412080" cy="1447248"/>
      </dsp:txXfrm>
    </dsp:sp>
    <dsp:sp modelId="{CBDA9C01-BE03-4A25-BB89-F2B1DC95A284}">
      <dsp:nvSpPr>
        <dsp:cNvPr id="0" name=""/>
        <dsp:cNvSpPr/>
      </dsp:nvSpPr>
      <dsp:spPr>
        <a:xfrm>
          <a:off x="1572328" y="3595490"/>
          <a:ext cx="2412080" cy="1447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Issues with the home.</a:t>
          </a:r>
        </a:p>
      </dsp:txBody>
      <dsp:txXfrm>
        <a:off x="1572328" y="3595490"/>
        <a:ext cx="2412080" cy="1447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74539-57B4-49D7-B2F6-84495BE770B4}">
      <dsp:nvSpPr>
        <dsp:cNvPr id="0" name=""/>
        <dsp:cNvSpPr/>
      </dsp:nvSpPr>
      <dsp:spPr>
        <a:xfrm>
          <a:off x="0" y="133375"/>
          <a:ext cx="5568287" cy="1029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/>
            <a:t>Pet Dander</a:t>
          </a:r>
          <a:r>
            <a:rPr lang="en-US" sz="2000" kern="1200" baseline="0" dirty="0"/>
            <a:t>—a pet sleeping in the living room or sitting on the couch can lead to pet dander that can be contribute to dust mites.</a:t>
          </a:r>
          <a:endParaRPr lang="en-US" sz="2000" kern="1200" dirty="0"/>
        </a:p>
      </dsp:txBody>
      <dsp:txXfrm>
        <a:off x="50261" y="183636"/>
        <a:ext cx="5467765" cy="929078"/>
      </dsp:txXfrm>
    </dsp:sp>
    <dsp:sp modelId="{E302B308-27A7-4219-A678-55BFEC2B9CAB}">
      <dsp:nvSpPr>
        <dsp:cNvPr id="0" name=""/>
        <dsp:cNvSpPr/>
      </dsp:nvSpPr>
      <dsp:spPr>
        <a:xfrm>
          <a:off x="0" y="1220575"/>
          <a:ext cx="5568287" cy="1029600"/>
        </a:xfrm>
        <a:prstGeom prst="roundRect">
          <a:avLst/>
        </a:prstGeom>
        <a:solidFill>
          <a:schemeClr val="accent2">
            <a:hueOff val="-376481"/>
            <a:satOff val="-1752"/>
            <a:lumOff val="-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/>
            <a:t>Aerosols</a:t>
          </a:r>
          <a:endParaRPr lang="en-US" sz="2000" kern="1200"/>
        </a:p>
      </dsp:txBody>
      <dsp:txXfrm>
        <a:off x="50261" y="1270836"/>
        <a:ext cx="5467765" cy="929078"/>
      </dsp:txXfrm>
    </dsp:sp>
    <dsp:sp modelId="{E25747AD-0720-4BCC-B271-059A09032157}">
      <dsp:nvSpPr>
        <dsp:cNvPr id="0" name=""/>
        <dsp:cNvSpPr/>
      </dsp:nvSpPr>
      <dsp:spPr>
        <a:xfrm>
          <a:off x="0" y="2307775"/>
          <a:ext cx="5568287" cy="1029600"/>
        </a:xfrm>
        <a:prstGeom prst="roundRect">
          <a:avLst/>
        </a:prstGeom>
        <a:solidFill>
          <a:schemeClr val="accent2">
            <a:hueOff val="-752962"/>
            <a:satOff val="-3504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/>
            <a:t>Formaldehyde</a:t>
          </a:r>
          <a:r>
            <a:rPr lang="en-US" sz="2000" kern="1200" baseline="0"/>
            <a:t>—furniture, cabinets, shelving and/or carpets can contain some levels of this chemical, which is a commonly known irritant.</a:t>
          </a:r>
          <a:endParaRPr lang="en-US" sz="2000" kern="1200"/>
        </a:p>
      </dsp:txBody>
      <dsp:txXfrm>
        <a:off x="50261" y="2358036"/>
        <a:ext cx="5467765" cy="929078"/>
      </dsp:txXfrm>
    </dsp:sp>
    <dsp:sp modelId="{4E510077-1ACB-4895-8E4C-A24C3E403F1A}">
      <dsp:nvSpPr>
        <dsp:cNvPr id="0" name=""/>
        <dsp:cNvSpPr/>
      </dsp:nvSpPr>
      <dsp:spPr>
        <a:xfrm>
          <a:off x="0" y="3394975"/>
          <a:ext cx="5568287" cy="1029600"/>
        </a:xfrm>
        <a:prstGeom prst="roundRect">
          <a:avLst/>
        </a:prstGeom>
        <a:solidFill>
          <a:schemeClr val="accent2">
            <a:hueOff val="-1129444"/>
            <a:satOff val="-5257"/>
            <a:lumOff val="-1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/>
            <a:t>Open fireplaces/gas stives</a:t>
          </a:r>
          <a:r>
            <a:rPr lang="en-US" sz="2000" kern="1200" baseline="0"/>
            <a:t>—smoke from these places can cause asthma attacks.</a:t>
          </a:r>
          <a:endParaRPr lang="en-US" sz="2000" kern="1200"/>
        </a:p>
      </dsp:txBody>
      <dsp:txXfrm>
        <a:off x="50261" y="3445236"/>
        <a:ext cx="5467765" cy="929078"/>
      </dsp:txXfrm>
    </dsp:sp>
    <dsp:sp modelId="{FD607B80-0983-40A7-A634-F01D015430F5}">
      <dsp:nvSpPr>
        <dsp:cNvPr id="0" name=""/>
        <dsp:cNvSpPr/>
      </dsp:nvSpPr>
      <dsp:spPr>
        <a:xfrm>
          <a:off x="0" y="4482175"/>
          <a:ext cx="5568287" cy="1029600"/>
        </a:xfrm>
        <a:prstGeom prst="roundRect">
          <a:avLst/>
        </a:prstGeom>
        <a:solidFill>
          <a:schemeClr val="accent2">
            <a:hueOff val="-1505925"/>
            <a:satOff val="-7009"/>
            <a:lumOff val="-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/>
            <a:t>House plants</a:t>
          </a:r>
          <a:r>
            <a:rPr lang="en-US" sz="2000" kern="1200" baseline="0"/>
            <a:t>—can be a source of mold due to dampness. </a:t>
          </a:r>
          <a:endParaRPr lang="en-US" sz="2000" kern="1200"/>
        </a:p>
      </dsp:txBody>
      <dsp:txXfrm>
        <a:off x="50261" y="4532436"/>
        <a:ext cx="5467765" cy="929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87EC1-8086-4E76-AC13-F4C897418D15}">
      <dsp:nvSpPr>
        <dsp:cNvPr id="0" name=""/>
        <dsp:cNvSpPr/>
      </dsp:nvSpPr>
      <dsp:spPr>
        <a:xfrm>
          <a:off x="1962150" y="1246"/>
          <a:ext cx="7848600" cy="127812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85" tIns="324644" rIns="152285" bIns="3246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Mold and mildew—humid bedrooms.</a:t>
          </a:r>
        </a:p>
      </dsp:txBody>
      <dsp:txXfrm>
        <a:off x="1962150" y="1246"/>
        <a:ext cx="7848600" cy="1278126"/>
      </dsp:txXfrm>
    </dsp:sp>
    <dsp:sp modelId="{AAC11F17-4D27-4CC5-8D92-7ABF69CDA57C}">
      <dsp:nvSpPr>
        <dsp:cNvPr id="0" name=""/>
        <dsp:cNvSpPr/>
      </dsp:nvSpPr>
      <dsp:spPr>
        <a:xfrm>
          <a:off x="0" y="1246"/>
          <a:ext cx="1962150" cy="12781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30" tIns="126251" rIns="103830" bIns="126251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Mold and mildew</a:t>
          </a:r>
        </a:p>
      </dsp:txBody>
      <dsp:txXfrm>
        <a:off x="0" y="1246"/>
        <a:ext cx="1962150" cy="1278126"/>
      </dsp:txXfrm>
    </dsp:sp>
    <dsp:sp modelId="{F414F878-E218-47C4-9F2C-3180DE5D1152}">
      <dsp:nvSpPr>
        <dsp:cNvPr id="0" name=""/>
        <dsp:cNvSpPr/>
      </dsp:nvSpPr>
      <dsp:spPr>
        <a:xfrm>
          <a:off x="1962150" y="1356061"/>
          <a:ext cx="7848600" cy="127812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85" tIns="324644" rIns="152285" bIns="3246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Clutter that decreases ventilation.</a:t>
          </a:r>
        </a:p>
      </dsp:txBody>
      <dsp:txXfrm>
        <a:off x="1962150" y="1356061"/>
        <a:ext cx="7848600" cy="1278126"/>
      </dsp:txXfrm>
    </dsp:sp>
    <dsp:sp modelId="{84BFA151-1C51-43D9-9FFA-BC5723A0CC10}">
      <dsp:nvSpPr>
        <dsp:cNvPr id="0" name=""/>
        <dsp:cNvSpPr/>
      </dsp:nvSpPr>
      <dsp:spPr>
        <a:xfrm>
          <a:off x="0" y="1356061"/>
          <a:ext cx="1962150" cy="12781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30" tIns="126251" rIns="103830" bIns="126251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Clutter</a:t>
          </a:r>
        </a:p>
      </dsp:txBody>
      <dsp:txXfrm>
        <a:off x="0" y="1356061"/>
        <a:ext cx="1962150" cy="1278126"/>
      </dsp:txXfrm>
    </dsp:sp>
    <dsp:sp modelId="{C7131A92-CAF0-4863-9E6B-52F04FC1A47F}">
      <dsp:nvSpPr>
        <dsp:cNvPr id="0" name=""/>
        <dsp:cNvSpPr/>
      </dsp:nvSpPr>
      <dsp:spPr>
        <a:xfrm>
          <a:off x="1962150" y="2710875"/>
          <a:ext cx="7848600" cy="127812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85" tIns="324644" rIns="152285" bIns="3246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Dust mites—found in mattresses, pillows, and carpet.</a:t>
          </a:r>
        </a:p>
      </dsp:txBody>
      <dsp:txXfrm>
        <a:off x="1962150" y="2710875"/>
        <a:ext cx="7848600" cy="1278126"/>
      </dsp:txXfrm>
    </dsp:sp>
    <dsp:sp modelId="{2742B17A-2019-4121-94D8-978077026BB6}">
      <dsp:nvSpPr>
        <dsp:cNvPr id="0" name=""/>
        <dsp:cNvSpPr/>
      </dsp:nvSpPr>
      <dsp:spPr>
        <a:xfrm>
          <a:off x="0" y="2710875"/>
          <a:ext cx="1962150" cy="12781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30" tIns="126251" rIns="103830" bIns="126251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Dust</a:t>
          </a:r>
        </a:p>
      </dsp:txBody>
      <dsp:txXfrm>
        <a:off x="0" y="2710875"/>
        <a:ext cx="1962150" cy="1278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4A871-D680-486F-BB30-83DECF5D8D5C}">
      <dsp:nvSpPr>
        <dsp:cNvPr id="0" name=""/>
        <dsp:cNvSpPr/>
      </dsp:nvSpPr>
      <dsp:spPr>
        <a:xfrm>
          <a:off x="0" y="4410"/>
          <a:ext cx="5568287" cy="9393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01DFC-6E7F-4C2C-B3A6-DD7A76D9FFF8}">
      <dsp:nvSpPr>
        <dsp:cNvPr id="0" name=""/>
        <dsp:cNvSpPr/>
      </dsp:nvSpPr>
      <dsp:spPr>
        <a:xfrm>
          <a:off x="284164" y="215772"/>
          <a:ext cx="516663" cy="5166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96387-DA64-4DA7-85CF-30A2D6E0490C}">
      <dsp:nvSpPr>
        <dsp:cNvPr id="0" name=""/>
        <dsp:cNvSpPr/>
      </dsp:nvSpPr>
      <dsp:spPr>
        <a:xfrm>
          <a:off x="1084993" y="4410"/>
          <a:ext cx="4483293" cy="93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19" tIns="99419" rIns="99419" bIns="994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Paint—strong odors and vapors.</a:t>
          </a:r>
        </a:p>
      </dsp:txBody>
      <dsp:txXfrm>
        <a:off x="1084993" y="4410"/>
        <a:ext cx="4483293" cy="939388"/>
      </dsp:txXfrm>
    </dsp:sp>
    <dsp:sp modelId="{43114FCA-73D9-478C-896A-66B4E4B08FBE}">
      <dsp:nvSpPr>
        <dsp:cNvPr id="0" name=""/>
        <dsp:cNvSpPr/>
      </dsp:nvSpPr>
      <dsp:spPr>
        <a:xfrm>
          <a:off x="0" y="1178645"/>
          <a:ext cx="5568287" cy="9393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5E6AC-CCC1-40A9-A1F8-AC67BCBD20E9}">
      <dsp:nvSpPr>
        <dsp:cNvPr id="0" name=""/>
        <dsp:cNvSpPr/>
      </dsp:nvSpPr>
      <dsp:spPr>
        <a:xfrm>
          <a:off x="284164" y="1390007"/>
          <a:ext cx="516663" cy="5166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BA98B-E33B-480B-AA1D-A547DD86E028}">
      <dsp:nvSpPr>
        <dsp:cNvPr id="0" name=""/>
        <dsp:cNvSpPr/>
      </dsp:nvSpPr>
      <dsp:spPr>
        <a:xfrm>
          <a:off x="1084993" y="1178645"/>
          <a:ext cx="4483293" cy="93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19" tIns="99419" rIns="99419" bIns="994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Glue</a:t>
          </a:r>
        </a:p>
      </dsp:txBody>
      <dsp:txXfrm>
        <a:off x="1084993" y="1178645"/>
        <a:ext cx="4483293" cy="939388"/>
      </dsp:txXfrm>
    </dsp:sp>
    <dsp:sp modelId="{CA840F73-F203-49AA-888E-50BE223C1A9B}">
      <dsp:nvSpPr>
        <dsp:cNvPr id="0" name=""/>
        <dsp:cNvSpPr/>
      </dsp:nvSpPr>
      <dsp:spPr>
        <a:xfrm>
          <a:off x="0" y="2352880"/>
          <a:ext cx="5568287" cy="9393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BDDA3-853B-4828-A8DC-F473CAF9D43B}">
      <dsp:nvSpPr>
        <dsp:cNvPr id="0" name=""/>
        <dsp:cNvSpPr/>
      </dsp:nvSpPr>
      <dsp:spPr>
        <a:xfrm>
          <a:off x="284164" y="2564243"/>
          <a:ext cx="516663" cy="5166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6D7C9-8052-41CA-8249-4CA3155C21D8}">
      <dsp:nvSpPr>
        <dsp:cNvPr id="0" name=""/>
        <dsp:cNvSpPr/>
      </dsp:nvSpPr>
      <dsp:spPr>
        <a:xfrm>
          <a:off x="1084993" y="2352880"/>
          <a:ext cx="4483293" cy="93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19" tIns="99419" rIns="99419" bIns="994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Varnish</a:t>
          </a:r>
        </a:p>
      </dsp:txBody>
      <dsp:txXfrm>
        <a:off x="1084993" y="2352880"/>
        <a:ext cx="4483293" cy="939388"/>
      </dsp:txXfrm>
    </dsp:sp>
    <dsp:sp modelId="{A2D4C18B-8556-4DB6-BF96-5CF8BE5DF974}">
      <dsp:nvSpPr>
        <dsp:cNvPr id="0" name=""/>
        <dsp:cNvSpPr/>
      </dsp:nvSpPr>
      <dsp:spPr>
        <a:xfrm>
          <a:off x="0" y="3527116"/>
          <a:ext cx="5568287" cy="9393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49A38-B7B7-4956-9CFE-9A438F3A2F71}">
      <dsp:nvSpPr>
        <dsp:cNvPr id="0" name=""/>
        <dsp:cNvSpPr/>
      </dsp:nvSpPr>
      <dsp:spPr>
        <a:xfrm>
          <a:off x="284164" y="3738478"/>
          <a:ext cx="516663" cy="5166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BE510-FB82-4ED3-AC65-2BE3444DD64D}">
      <dsp:nvSpPr>
        <dsp:cNvPr id="0" name=""/>
        <dsp:cNvSpPr/>
      </dsp:nvSpPr>
      <dsp:spPr>
        <a:xfrm>
          <a:off x="1084993" y="3527116"/>
          <a:ext cx="4483293" cy="93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19" tIns="99419" rIns="99419" bIns="994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Gasoline Fumes- dangerous for respiratory health </a:t>
          </a:r>
        </a:p>
      </dsp:txBody>
      <dsp:txXfrm>
        <a:off x="1084993" y="3527116"/>
        <a:ext cx="4483293" cy="939388"/>
      </dsp:txXfrm>
    </dsp:sp>
    <dsp:sp modelId="{C06C72EA-EE52-4C2A-8250-86D9C09D7B1F}">
      <dsp:nvSpPr>
        <dsp:cNvPr id="0" name=""/>
        <dsp:cNvSpPr/>
      </dsp:nvSpPr>
      <dsp:spPr>
        <a:xfrm>
          <a:off x="0" y="4701351"/>
          <a:ext cx="5568287" cy="9393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BA73D-522B-43C1-BCF8-49E16264D893}">
      <dsp:nvSpPr>
        <dsp:cNvPr id="0" name=""/>
        <dsp:cNvSpPr/>
      </dsp:nvSpPr>
      <dsp:spPr>
        <a:xfrm>
          <a:off x="284164" y="4912713"/>
          <a:ext cx="516663" cy="5166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C6A88-2B53-4563-B115-3B9E13C5B9E5}">
      <dsp:nvSpPr>
        <dsp:cNvPr id="0" name=""/>
        <dsp:cNvSpPr/>
      </dsp:nvSpPr>
      <dsp:spPr>
        <a:xfrm>
          <a:off x="1084993" y="4701351"/>
          <a:ext cx="4483293" cy="93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19" tIns="99419" rIns="99419" bIns="994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Pesticides-</a:t>
          </a:r>
        </a:p>
      </dsp:txBody>
      <dsp:txXfrm>
        <a:off x="1084993" y="4701351"/>
        <a:ext cx="4483293" cy="939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B44EB-2D2E-42AB-B254-652D6EECE64B}">
      <dsp:nvSpPr>
        <dsp:cNvPr id="0" name=""/>
        <dsp:cNvSpPr/>
      </dsp:nvSpPr>
      <dsp:spPr>
        <a:xfrm>
          <a:off x="0" y="121965"/>
          <a:ext cx="4785521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GHC Healthy Homes Team Member provides </a:t>
          </a:r>
          <a:r>
            <a:rPr lang="en-US" sz="1700" kern="1200"/>
            <a:t>education through </a:t>
          </a:r>
          <a:r>
            <a:rPr lang="en-US" sz="1700" kern="1200" dirty="0"/>
            <a:t>green cleaning kit,* HEPA vacuum cleaner*, storage bins*, pillow/mattress covers*, and education, which include asthma friendly cleaning recipes.</a:t>
          </a:r>
        </a:p>
      </dsp:txBody>
      <dsp:txXfrm>
        <a:off x="67966" y="189931"/>
        <a:ext cx="4649589" cy="1256367"/>
      </dsp:txXfrm>
    </dsp:sp>
    <dsp:sp modelId="{BFF2B24A-2042-4394-921E-27B525E8FE50}">
      <dsp:nvSpPr>
        <dsp:cNvPr id="0" name=""/>
        <dsp:cNvSpPr/>
      </dsp:nvSpPr>
      <dsp:spPr>
        <a:xfrm>
          <a:off x="0" y="1563225"/>
          <a:ext cx="4785521" cy="1392299"/>
        </a:xfrm>
        <a:prstGeom prst="roundRect">
          <a:avLst/>
        </a:prstGeom>
        <a:solidFill>
          <a:schemeClr val="accent5">
            <a:hueOff val="6696768"/>
            <a:satOff val="14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GHC Inspector may contact landlord.</a:t>
          </a:r>
        </a:p>
      </dsp:txBody>
      <dsp:txXfrm>
        <a:off x="67966" y="1631191"/>
        <a:ext cx="4649589" cy="1256367"/>
      </dsp:txXfrm>
    </dsp:sp>
    <dsp:sp modelId="{07A6E26C-2C87-4AC0-9FE9-4AA05AD18E08}">
      <dsp:nvSpPr>
        <dsp:cNvPr id="0" name=""/>
        <dsp:cNvSpPr/>
      </dsp:nvSpPr>
      <dsp:spPr>
        <a:xfrm>
          <a:off x="0" y="3004485"/>
          <a:ext cx="4785521" cy="1392299"/>
        </a:xfrm>
        <a:prstGeom prst="roundRect">
          <a:avLst/>
        </a:prstGeom>
        <a:solidFill>
          <a:schemeClr val="accent5">
            <a:hueOff val="13393537"/>
            <a:satOff val="294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Referral to Legal Aid, if necessary.</a:t>
          </a:r>
        </a:p>
      </dsp:txBody>
      <dsp:txXfrm>
        <a:off x="67966" y="3072451"/>
        <a:ext cx="4649589" cy="1256367"/>
      </dsp:txXfrm>
    </dsp:sp>
    <dsp:sp modelId="{054BFA5C-F9F6-4AB2-A578-0AE78D18B5C1}">
      <dsp:nvSpPr>
        <dsp:cNvPr id="0" name=""/>
        <dsp:cNvSpPr/>
      </dsp:nvSpPr>
      <dsp:spPr>
        <a:xfrm>
          <a:off x="0" y="4445745"/>
          <a:ext cx="4785521" cy="1392299"/>
        </a:xfrm>
        <a:prstGeom prst="roundRect">
          <a:avLst/>
        </a:prstGeom>
        <a:solidFill>
          <a:schemeClr val="accent5">
            <a:hueOff val="20090305"/>
            <a:satOff val="441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Code Compliance Referral.*based on availability and need.</a:t>
          </a:r>
        </a:p>
      </dsp:txBody>
      <dsp:txXfrm>
        <a:off x="67966" y="4513711"/>
        <a:ext cx="4649589" cy="125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5T15:44:1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5T21:43:2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5T21:44:0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5T21:44:1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5T21:41:2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5T16:09:1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5T16:27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D3A99-C4BC-4E4D-9B66-436C40E9D859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5F85-ADC2-4D4F-AA27-876BA2D2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1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Inspector(s) will receive the referral and schedule a Housing Quality Standard Inspection (HQS). An HQS is done for all the following: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45F85-ADC2-4D4F-AA27-876BA2D25A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bedroom has a bathroom, then we check the bathroom (bathroom fan). Always making mental notes/observations of any clutter, types of bed coverings, how clothing is stored, and/or any possible asthma triggers where we can make suggestions during the remedy portion of the inspection.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45F85-ADC2-4D4F-AA27-876BA2D25A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45F85-ADC2-4D4F-AA27-876BA2D25A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HQS Inspector will either give the education and remediation information at this time or another HH Team Member will be coming in to do a Client Action Plan. The client action plan will have all suggestions, education, and information needed for the client to remedy some of the asthma triggers. If the landlord is needed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45F85-ADC2-4D4F-AA27-876BA2D25A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August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1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August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50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August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August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2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August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2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August 5,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9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August 5,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9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August 5,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97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August 5,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7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August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2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August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August 5,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139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customXml" Target="../ink/ink6.xml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customXml" Target="../ink/ink7.xml"/><Relationship Id="rId9" Type="http://schemas.openxmlformats.org/officeDocument/2006/relationships/diagramColors" Target="../diagrams/colors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ken@gsohc.org" TargetMode="External"/><Relationship Id="rId5" Type="http://schemas.openxmlformats.org/officeDocument/2006/relationships/hyperlink" Target="mailto:gina@gsohc.or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customXml" Target="../ink/ink3.xml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342306-C49E-412B-A56A-67DBDDD05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eys to a home">
            <a:extLst>
              <a:ext uri="{FF2B5EF4-FFF2-40B4-BE49-F238E27FC236}">
                <a16:creationId xmlns:a16="http://schemas.microsoft.com/office/drawing/2014/main" id="{7C205F12-BBEC-4773-B422-DCF682282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61" b="4969"/>
          <a:stretch/>
        </p:blipFill>
        <p:spPr>
          <a:xfrm>
            <a:off x="-1" y="10"/>
            <a:ext cx="12192000" cy="685799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424170" y="5138037"/>
                </a:moveTo>
                <a:cubicBezTo>
                  <a:pt x="420631" y="5139454"/>
                  <a:pt x="416160" y="5142711"/>
                  <a:pt x="409816" y="5148812"/>
                </a:cubicBezTo>
                <a:cubicBezTo>
                  <a:pt x="384513" y="5138857"/>
                  <a:pt x="376759" y="5150303"/>
                  <a:pt x="338986" y="5151800"/>
                </a:cubicBezTo>
                <a:cubicBezTo>
                  <a:pt x="325123" y="5143154"/>
                  <a:pt x="312164" y="5144939"/>
                  <a:pt x="298810" y="5149975"/>
                </a:cubicBezTo>
                <a:cubicBezTo>
                  <a:pt x="263615" y="5143861"/>
                  <a:pt x="229134" y="5149769"/>
                  <a:pt x="188339" y="5148846"/>
                </a:cubicBezTo>
                <a:cubicBezTo>
                  <a:pt x="146705" y="5135892"/>
                  <a:pt x="120710" y="5151713"/>
                  <a:pt x="77129" y="5150650"/>
                </a:cubicBezTo>
                <a:cubicBezTo>
                  <a:pt x="38418" y="5128290"/>
                  <a:pt x="43948" y="5173219"/>
                  <a:pt x="8098" y="5168295"/>
                </a:cubicBezTo>
                <a:lnTo>
                  <a:pt x="1" y="5165746"/>
                </a:lnTo>
                <a:lnTo>
                  <a:pt x="1" y="6858000"/>
                </a:lnTo>
                <a:lnTo>
                  <a:pt x="10232860" y="6858000"/>
                </a:lnTo>
                <a:lnTo>
                  <a:pt x="10220407" y="6835765"/>
                </a:lnTo>
                <a:cubicBezTo>
                  <a:pt x="10182003" y="6791243"/>
                  <a:pt x="10087600" y="6802565"/>
                  <a:pt x="10022026" y="6757762"/>
                </a:cubicBezTo>
                <a:cubicBezTo>
                  <a:pt x="9975094" y="6742036"/>
                  <a:pt x="9890498" y="6761609"/>
                  <a:pt x="9882203" y="6723651"/>
                </a:cubicBezTo>
                <a:cubicBezTo>
                  <a:pt x="9854598" y="6741435"/>
                  <a:pt x="9842217" y="6703212"/>
                  <a:pt x="9818566" y="6696063"/>
                </a:cubicBezTo>
                <a:cubicBezTo>
                  <a:pt x="9795728" y="6706492"/>
                  <a:pt x="9788960" y="6693053"/>
                  <a:pt x="9771904" y="6687476"/>
                </a:cubicBezTo>
                <a:cubicBezTo>
                  <a:pt x="9761819" y="6694575"/>
                  <a:pt x="9746945" y="6691639"/>
                  <a:pt x="9744274" y="6680895"/>
                </a:cubicBezTo>
                <a:cubicBezTo>
                  <a:pt x="9757100" y="6659288"/>
                  <a:pt x="9702280" y="6661999"/>
                  <a:pt x="9702272" y="6645623"/>
                </a:cubicBezTo>
                <a:cubicBezTo>
                  <a:pt x="9672878" y="6637308"/>
                  <a:pt x="9536850" y="6635434"/>
                  <a:pt x="9520815" y="6606549"/>
                </a:cubicBezTo>
                <a:cubicBezTo>
                  <a:pt x="9462694" y="6584419"/>
                  <a:pt x="9364629" y="6609780"/>
                  <a:pt x="9338854" y="6604752"/>
                </a:cubicBezTo>
                <a:cubicBezTo>
                  <a:pt x="9301826" y="6646470"/>
                  <a:pt x="9206253" y="6504340"/>
                  <a:pt x="9096712" y="6483405"/>
                </a:cubicBezTo>
                <a:cubicBezTo>
                  <a:pt x="9080776" y="6485371"/>
                  <a:pt x="9072854" y="6483990"/>
                  <a:pt x="9071445" y="6472839"/>
                </a:cubicBezTo>
                <a:cubicBezTo>
                  <a:pt x="9037733" y="6465416"/>
                  <a:pt x="9013244" y="6434113"/>
                  <a:pt x="8985766" y="6442932"/>
                </a:cubicBezTo>
                <a:cubicBezTo>
                  <a:pt x="8957782" y="6428350"/>
                  <a:pt x="8922645" y="6396528"/>
                  <a:pt x="8903538" y="6385345"/>
                </a:cubicBezTo>
                <a:lnTo>
                  <a:pt x="8874169" y="6368574"/>
                </a:lnTo>
                <a:lnTo>
                  <a:pt x="8861902" y="6365959"/>
                </a:lnTo>
                <a:lnTo>
                  <a:pt x="8853873" y="6369328"/>
                </a:lnTo>
                <a:lnTo>
                  <a:pt x="8834271" y="6361166"/>
                </a:lnTo>
                <a:cubicBezTo>
                  <a:pt x="8817275" y="6357159"/>
                  <a:pt x="8768811" y="6350946"/>
                  <a:pt x="8751898" y="6345286"/>
                </a:cubicBezTo>
                <a:cubicBezTo>
                  <a:pt x="8748776" y="6336482"/>
                  <a:pt x="8742014" y="6330840"/>
                  <a:pt x="8732794" y="6327212"/>
                </a:cubicBezTo>
                <a:lnTo>
                  <a:pt x="8711457" y="6323423"/>
                </a:lnTo>
                <a:lnTo>
                  <a:pt x="8698945" y="6311035"/>
                </a:lnTo>
                <a:cubicBezTo>
                  <a:pt x="8693307" y="6308234"/>
                  <a:pt x="8686288" y="6307695"/>
                  <a:pt x="8676966" y="6311045"/>
                </a:cubicBezTo>
                <a:cubicBezTo>
                  <a:pt x="8659160" y="6306470"/>
                  <a:pt x="8609036" y="6288869"/>
                  <a:pt x="8592109" y="6283578"/>
                </a:cubicBezTo>
                <a:lnTo>
                  <a:pt x="8575406" y="6279301"/>
                </a:lnTo>
                <a:lnTo>
                  <a:pt x="8567743" y="6271333"/>
                </a:lnTo>
                <a:cubicBezTo>
                  <a:pt x="8560971" y="6265479"/>
                  <a:pt x="8553359" y="6261637"/>
                  <a:pt x="8544105" y="6262067"/>
                </a:cubicBezTo>
                <a:lnTo>
                  <a:pt x="8534981" y="6264544"/>
                </a:lnTo>
                <a:cubicBezTo>
                  <a:pt x="8534770" y="6263238"/>
                  <a:pt x="8534558" y="6261934"/>
                  <a:pt x="8534347" y="6260628"/>
                </a:cubicBezTo>
                <a:cubicBezTo>
                  <a:pt x="8534165" y="6254552"/>
                  <a:pt x="8531548" y="6248727"/>
                  <a:pt x="8502329" y="6245007"/>
                </a:cubicBezTo>
                <a:cubicBezTo>
                  <a:pt x="8484064" y="6230757"/>
                  <a:pt x="8460296" y="6219075"/>
                  <a:pt x="8433327" y="6211089"/>
                </a:cubicBezTo>
                <a:cubicBezTo>
                  <a:pt x="8427709" y="6216009"/>
                  <a:pt x="8420390" y="6205541"/>
                  <a:pt x="8415974" y="6202794"/>
                </a:cubicBezTo>
                <a:cubicBezTo>
                  <a:pt x="8414286" y="6206457"/>
                  <a:pt x="8402161" y="6205639"/>
                  <a:pt x="8399490" y="6201686"/>
                </a:cubicBezTo>
                <a:cubicBezTo>
                  <a:pt x="8320765" y="6169327"/>
                  <a:pt x="8353074" y="6214472"/>
                  <a:pt x="8311484" y="6182351"/>
                </a:cubicBezTo>
                <a:cubicBezTo>
                  <a:pt x="8303469" y="6179348"/>
                  <a:pt x="8296282" y="6179741"/>
                  <a:pt x="8289612" y="6181576"/>
                </a:cubicBezTo>
                <a:lnTo>
                  <a:pt x="8279273" y="6185905"/>
                </a:lnTo>
                <a:lnTo>
                  <a:pt x="8247464" y="6169167"/>
                </a:lnTo>
                <a:cubicBezTo>
                  <a:pt x="8231409" y="6162506"/>
                  <a:pt x="8214145" y="6156986"/>
                  <a:pt x="8196077" y="6152768"/>
                </a:cubicBezTo>
                <a:cubicBezTo>
                  <a:pt x="8190058" y="6159824"/>
                  <a:pt x="8178350" y="6146423"/>
                  <a:pt x="8172107" y="6143116"/>
                </a:cubicBezTo>
                <a:cubicBezTo>
                  <a:pt x="8170795" y="6148161"/>
                  <a:pt x="8155185" y="6148083"/>
                  <a:pt x="8150882" y="6143014"/>
                </a:cubicBezTo>
                <a:cubicBezTo>
                  <a:pt x="8043325" y="6106278"/>
                  <a:pt x="8094757" y="6164012"/>
                  <a:pt x="8034498" y="6124492"/>
                </a:cubicBezTo>
                <a:cubicBezTo>
                  <a:pt x="8023614" y="6121142"/>
                  <a:pt x="8014563" y="6122270"/>
                  <a:pt x="8006497" y="6125284"/>
                </a:cubicBezTo>
                <a:lnTo>
                  <a:pt x="7991273" y="6133623"/>
                </a:lnTo>
                <a:lnTo>
                  <a:pt x="7982265" y="6128245"/>
                </a:lnTo>
                <a:cubicBezTo>
                  <a:pt x="7944891" y="6121713"/>
                  <a:pt x="7931226" y="6130583"/>
                  <a:pt x="7912085" y="6116164"/>
                </a:cubicBezTo>
                <a:cubicBezTo>
                  <a:pt x="7878698" y="6108552"/>
                  <a:pt x="7840370" y="6103928"/>
                  <a:pt x="7810187" y="6096690"/>
                </a:cubicBezTo>
                <a:cubicBezTo>
                  <a:pt x="7796246" y="6076752"/>
                  <a:pt x="7753799" y="6081964"/>
                  <a:pt x="7730989" y="6072734"/>
                </a:cubicBezTo>
                <a:cubicBezTo>
                  <a:pt x="7721214" y="6064442"/>
                  <a:pt x="7713300" y="6061979"/>
                  <a:pt x="7700459" y="6067006"/>
                </a:cubicBezTo>
                <a:cubicBezTo>
                  <a:pt x="7655845" y="6027129"/>
                  <a:pt x="7669185" y="6060343"/>
                  <a:pt x="7623221" y="6040209"/>
                </a:cubicBezTo>
                <a:cubicBezTo>
                  <a:pt x="7584174" y="6020582"/>
                  <a:pt x="7538418" y="6004445"/>
                  <a:pt x="7505047" y="5967561"/>
                </a:cubicBezTo>
                <a:cubicBezTo>
                  <a:pt x="7499654" y="5957788"/>
                  <a:pt x="7482081" y="5951500"/>
                  <a:pt x="7465796" y="5953517"/>
                </a:cubicBezTo>
                <a:cubicBezTo>
                  <a:pt x="7462992" y="5953864"/>
                  <a:pt x="7460335" y="5954450"/>
                  <a:pt x="7457905" y="5955255"/>
                </a:cubicBezTo>
                <a:cubicBezTo>
                  <a:pt x="7438909" y="5929939"/>
                  <a:pt x="7419483" y="5937312"/>
                  <a:pt x="7412223" y="5921118"/>
                </a:cubicBezTo>
                <a:cubicBezTo>
                  <a:pt x="7372805" y="5907834"/>
                  <a:pt x="7334821" y="5915363"/>
                  <a:pt x="7327761" y="5901038"/>
                </a:cubicBezTo>
                <a:cubicBezTo>
                  <a:pt x="7306340" y="5897895"/>
                  <a:pt x="7272477" y="5906823"/>
                  <a:pt x="7261184" y="5890673"/>
                </a:cubicBezTo>
                <a:cubicBezTo>
                  <a:pt x="7255248" y="5901086"/>
                  <a:pt x="7239803" y="5877939"/>
                  <a:pt x="7225085" y="5882795"/>
                </a:cubicBezTo>
                <a:cubicBezTo>
                  <a:pt x="7214264" y="5887405"/>
                  <a:pt x="7207054" y="5881458"/>
                  <a:pt x="7197451" y="5879354"/>
                </a:cubicBezTo>
                <a:cubicBezTo>
                  <a:pt x="7183450" y="5882063"/>
                  <a:pt x="7143816" y="5866354"/>
                  <a:pt x="7134462" y="5858264"/>
                </a:cubicBezTo>
                <a:cubicBezTo>
                  <a:pt x="7113779" y="5832126"/>
                  <a:pt x="7050656" y="5838460"/>
                  <a:pt x="7033126" y="5818152"/>
                </a:cubicBezTo>
                <a:cubicBezTo>
                  <a:pt x="7025879" y="5814394"/>
                  <a:pt x="7018444" y="5812123"/>
                  <a:pt x="7010931" y="5810784"/>
                </a:cubicBezTo>
                <a:lnTo>
                  <a:pt x="6965772" y="5809570"/>
                </a:lnTo>
                <a:cubicBezTo>
                  <a:pt x="6958379" y="5809773"/>
                  <a:pt x="6951122" y="5809811"/>
                  <a:pt x="6944112" y="5809138"/>
                </a:cubicBezTo>
                <a:cubicBezTo>
                  <a:pt x="6958919" y="5787231"/>
                  <a:pt x="6886934" y="5799790"/>
                  <a:pt x="6910662" y="5784032"/>
                </a:cubicBezTo>
                <a:cubicBezTo>
                  <a:pt x="6874725" y="5776519"/>
                  <a:pt x="6864413" y="5762624"/>
                  <a:pt x="6827210" y="5751855"/>
                </a:cubicBezTo>
                <a:lnTo>
                  <a:pt x="6687442" y="5719421"/>
                </a:lnTo>
                <a:cubicBezTo>
                  <a:pt x="6635980" y="5699070"/>
                  <a:pt x="6610828" y="5697607"/>
                  <a:pt x="6564352" y="5686060"/>
                </a:cubicBezTo>
                <a:cubicBezTo>
                  <a:pt x="6528033" y="5637185"/>
                  <a:pt x="6494010" y="5648754"/>
                  <a:pt x="6467880" y="5616169"/>
                </a:cubicBezTo>
                <a:cubicBezTo>
                  <a:pt x="6416367" y="5601837"/>
                  <a:pt x="6419822" y="5586932"/>
                  <a:pt x="6362159" y="5586807"/>
                </a:cubicBezTo>
                <a:lnTo>
                  <a:pt x="6310657" y="5553477"/>
                </a:lnTo>
                <a:cubicBezTo>
                  <a:pt x="6299083" y="5546856"/>
                  <a:pt x="6295885" y="5548752"/>
                  <a:pt x="6292713" y="5547078"/>
                </a:cubicBezTo>
                <a:lnTo>
                  <a:pt x="6291623" y="5543429"/>
                </a:lnTo>
                <a:lnTo>
                  <a:pt x="6281704" y="5538282"/>
                </a:lnTo>
                <a:lnTo>
                  <a:pt x="6264107" y="5526263"/>
                </a:lnTo>
                <a:lnTo>
                  <a:pt x="6258989" y="5525777"/>
                </a:lnTo>
                <a:lnTo>
                  <a:pt x="6229603" y="5510395"/>
                </a:lnTo>
                <a:lnTo>
                  <a:pt x="6228332" y="5511020"/>
                </a:lnTo>
                <a:cubicBezTo>
                  <a:pt x="6224808" y="5512072"/>
                  <a:pt x="6220944" y="5512187"/>
                  <a:pt x="6216260" y="5510345"/>
                </a:cubicBezTo>
                <a:cubicBezTo>
                  <a:pt x="6210740" y="5525445"/>
                  <a:pt x="6208492" y="5513908"/>
                  <a:pt x="6195167" y="5507142"/>
                </a:cubicBezTo>
                <a:cubicBezTo>
                  <a:pt x="6176634" y="5504447"/>
                  <a:pt x="6121193" y="5496797"/>
                  <a:pt x="6105064" y="5494176"/>
                </a:cubicBezTo>
                <a:lnTo>
                  <a:pt x="6098392" y="5491417"/>
                </a:lnTo>
                <a:lnTo>
                  <a:pt x="6098057" y="5491548"/>
                </a:lnTo>
                <a:cubicBezTo>
                  <a:pt x="6096177" y="5491345"/>
                  <a:pt x="6093821" y="5490586"/>
                  <a:pt x="6090617" y="5489007"/>
                </a:cubicBezTo>
                <a:lnTo>
                  <a:pt x="6086227" y="5486388"/>
                </a:lnTo>
                <a:lnTo>
                  <a:pt x="6073282" y="5481036"/>
                </a:lnTo>
                <a:lnTo>
                  <a:pt x="6067488" y="5480426"/>
                </a:lnTo>
                <a:cubicBezTo>
                  <a:pt x="6040063" y="5480093"/>
                  <a:pt x="5951728" y="5481604"/>
                  <a:pt x="5908730" y="5479037"/>
                </a:cubicBezTo>
                <a:cubicBezTo>
                  <a:pt x="5872265" y="5473380"/>
                  <a:pt x="5839094" y="5474990"/>
                  <a:pt x="5809501" y="5465027"/>
                </a:cubicBezTo>
                <a:cubicBezTo>
                  <a:pt x="5795691" y="5468278"/>
                  <a:pt x="5783378" y="5468468"/>
                  <a:pt x="5773910" y="5458581"/>
                </a:cubicBezTo>
                <a:cubicBezTo>
                  <a:pt x="5739320" y="5455590"/>
                  <a:pt x="5728309" y="5465623"/>
                  <a:pt x="5708984" y="5453146"/>
                </a:cubicBezTo>
                <a:cubicBezTo>
                  <a:pt x="5685394" y="5468413"/>
                  <a:pt x="5685992" y="5461186"/>
                  <a:pt x="5678327" y="5454412"/>
                </a:cubicBezTo>
                <a:lnTo>
                  <a:pt x="5677140" y="5453823"/>
                </a:lnTo>
                <a:lnTo>
                  <a:pt x="5673887" y="5456023"/>
                </a:lnTo>
                <a:lnTo>
                  <a:pt x="5668198" y="5456346"/>
                </a:lnTo>
                <a:lnTo>
                  <a:pt x="5653664" y="5453106"/>
                </a:lnTo>
                <a:lnTo>
                  <a:pt x="5648366" y="5451209"/>
                </a:lnTo>
                <a:cubicBezTo>
                  <a:pt x="5644655" y="5450154"/>
                  <a:pt x="5642109" y="5449779"/>
                  <a:pt x="5640260" y="5449878"/>
                </a:cubicBezTo>
                <a:lnTo>
                  <a:pt x="5640006" y="5450061"/>
                </a:lnTo>
                <a:lnTo>
                  <a:pt x="5632515" y="5448391"/>
                </a:lnTo>
                <a:cubicBezTo>
                  <a:pt x="5619998" y="5445077"/>
                  <a:pt x="5607933" y="5441385"/>
                  <a:pt x="5596539" y="5437486"/>
                </a:cubicBezTo>
                <a:cubicBezTo>
                  <a:pt x="5583544" y="5447920"/>
                  <a:pt x="5543214" y="5426318"/>
                  <a:pt x="5542416" y="5449938"/>
                </a:cubicBezTo>
                <a:cubicBezTo>
                  <a:pt x="5526882" y="5445355"/>
                  <a:pt x="5519529" y="5434267"/>
                  <a:pt x="5521246" y="5450133"/>
                </a:cubicBezTo>
                <a:cubicBezTo>
                  <a:pt x="5516029" y="5449054"/>
                  <a:pt x="5512471" y="5449786"/>
                  <a:pt x="5509658" y="5451392"/>
                </a:cubicBezTo>
                <a:lnTo>
                  <a:pt x="5508753" y="5452216"/>
                </a:lnTo>
                <a:lnTo>
                  <a:pt x="5469291" y="5441993"/>
                </a:lnTo>
                <a:lnTo>
                  <a:pt x="5447375" y="5432879"/>
                </a:lnTo>
                <a:lnTo>
                  <a:pt x="5435760" y="5429360"/>
                </a:lnTo>
                <a:lnTo>
                  <a:pt x="5433081" y="5425914"/>
                </a:lnTo>
                <a:cubicBezTo>
                  <a:pt x="5429853" y="5423556"/>
                  <a:pt x="5424794" y="5421926"/>
                  <a:pt x="5415630" y="5421963"/>
                </a:cubicBezTo>
                <a:lnTo>
                  <a:pt x="5413399" y="5422434"/>
                </a:lnTo>
                <a:lnTo>
                  <a:pt x="5399853" y="5415736"/>
                </a:lnTo>
                <a:cubicBezTo>
                  <a:pt x="5395637" y="5412982"/>
                  <a:pt x="5392091" y="5409780"/>
                  <a:pt x="5389520" y="5405967"/>
                </a:cubicBezTo>
                <a:cubicBezTo>
                  <a:pt x="5335580" y="5415065"/>
                  <a:pt x="5292600" y="5391357"/>
                  <a:pt x="5237937" y="5385377"/>
                </a:cubicBezTo>
                <a:cubicBezTo>
                  <a:pt x="5207993" y="5376752"/>
                  <a:pt x="5126456" y="5381084"/>
                  <a:pt x="5119496" y="5352643"/>
                </a:cubicBezTo>
                <a:cubicBezTo>
                  <a:pt x="5080107" y="5344358"/>
                  <a:pt x="5054089" y="5342197"/>
                  <a:pt x="5001601" y="5335667"/>
                </a:cubicBezTo>
                <a:cubicBezTo>
                  <a:pt x="4950440" y="5305462"/>
                  <a:pt x="4862311" y="5312335"/>
                  <a:pt x="4801046" y="5292281"/>
                </a:cubicBezTo>
                <a:cubicBezTo>
                  <a:pt x="4760767" y="5309390"/>
                  <a:pt x="4784753" y="5291346"/>
                  <a:pt x="4747748" y="5289636"/>
                </a:cubicBezTo>
                <a:cubicBezTo>
                  <a:pt x="4762748" y="5270206"/>
                  <a:pt x="4701198" y="5294183"/>
                  <a:pt x="4705062" y="5270079"/>
                </a:cubicBezTo>
                <a:cubicBezTo>
                  <a:pt x="4698206" y="5270532"/>
                  <a:pt x="4691442" y="5271728"/>
                  <a:pt x="4684625" y="5273113"/>
                </a:cubicBezTo>
                <a:lnTo>
                  <a:pt x="4681053" y="5273825"/>
                </a:lnTo>
                <a:lnTo>
                  <a:pt x="4667771" y="5272561"/>
                </a:lnTo>
                <a:lnTo>
                  <a:pt x="4662767" y="5277347"/>
                </a:lnTo>
                <a:lnTo>
                  <a:pt x="4641874" y="5279132"/>
                </a:lnTo>
                <a:cubicBezTo>
                  <a:pt x="4634243" y="5279004"/>
                  <a:pt x="4626260" y="5277939"/>
                  <a:pt x="4617779" y="5275371"/>
                </a:cubicBezTo>
                <a:cubicBezTo>
                  <a:pt x="4598555" y="5262359"/>
                  <a:pt x="4562195" y="5268321"/>
                  <a:pt x="4532041" y="5262571"/>
                </a:cubicBezTo>
                <a:lnTo>
                  <a:pt x="4518829" y="5257331"/>
                </a:lnTo>
                <a:lnTo>
                  <a:pt x="4472184" y="5254623"/>
                </a:lnTo>
                <a:cubicBezTo>
                  <a:pt x="4459012" y="5253412"/>
                  <a:pt x="4445463" y="5251669"/>
                  <a:pt x="4431409" y="5248968"/>
                </a:cubicBezTo>
                <a:lnTo>
                  <a:pt x="4405730" y="5242275"/>
                </a:lnTo>
                <a:lnTo>
                  <a:pt x="4398381" y="5243052"/>
                </a:lnTo>
                <a:cubicBezTo>
                  <a:pt x="4386449" y="5240842"/>
                  <a:pt x="4372252" y="5231428"/>
                  <a:pt x="4371649" y="5239888"/>
                </a:cubicBezTo>
                <a:lnTo>
                  <a:pt x="4358886" y="5234795"/>
                </a:lnTo>
                <a:lnTo>
                  <a:pt x="4343991" y="5239146"/>
                </a:lnTo>
                <a:cubicBezTo>
                  <a:pt x="4342160" y="5240427"/>
                  <a:pt x="4340669" y="5241867"/>
                  <a:pt x="4339562" y="5243414"/>
                </a:cubicBezTo>
                <a:lnTo>
                  <a:pt x="4321286" y="5238121"/>
                </a:lnTo>
                <a:lnTo>
                  <a:pt x="4304714" y="5240253"/>
                </a:lnTo>
                <a:lnTo>
                  <a:pt x="4292026" y="5234939"/>
                </a:lnTo>
                <a:lnTo>
                  <a:pt x="4286278" y="5234703"/>
                </a:lnTo>
                <a:lnTo>
                  <a:pt x="4271843" y="5234718"/>
                </a:lnTo>
                <a:cubicBezTo>
                  <a:pt x="4264335" y="5235163"/>
                  <a:pt x="4255896" y="5235803"/>
                  <a:pt x="4246654" y="5235901"/>
                </a:cubicBezTo>
                <a:lnTo>
                  <a:pt x="4239016" y="5235376"/>
                </a:lnTo>
                <a:lnTo>
                  <a:pt x="4220827" y="5240574"/>
                </a:lnTo>
                <a:cubicBezTo>
                  <a:pt x="4207542" y="5244578"/>
                  <a:pt x="4197250" y="5247055"/>
                  <a:pt x="4187718" y="5242092"/>
                </a:cubicBezTo>
                <a:cubicBezTo>
                  <a:pt x="4168223" y="5246878"/>
                  <a:pt x="4150621" y="5266466"/>
                  <a:pt x="4126557" y="5256449"/>
                </a:cubicBezTo>
                <a:cubicBezTo>
                  <a:pt x="4131887" y="5267539"/>
                  <a:pt x="4097973" y="5252921"/>
                  <a:pt x="4091247" y="5262278"/>
                </a:cubicBezTo>
                <a:cubicBezTo>
                  <a:pt x="4087295" y="5270061"/>
                  <a:pt x="4076085" y="5267439"/>
                  <a:pt x="4066683" y="5268982"/>
                </a:cubicBezTo>
                <a:cubicBezTo>
                  <a:pt x="4058472" y="5276231"/>
                  <a:pt x="4012988" y="5276524"/>
                  <a:pt x="3998089" y="5272801"/>
                </a:cubicBezTo>
                <a:cubicBezTo>
                  <a:pt x="3957293" y="5257428"/>
                  <a:pt x="3914679" y="5285025"/>
                  <a:pt x="3881853" y="5273593"/>
                </a:cubicBezTo>
                <a:cubicBezTo>
                  <a:pt x="3872698" y="5272881"/>
                  <a:pt x="3864806" y="5273518"/>
                  <a:pt x="3857744" y="5274992"/>
                </a:cubicBezTo>
                <a:lnTo>
                  <a:pt x="3839551" y="5281090"/>
                </a:lnTo>
                <a:lnTo>
                  <a:pt x="3837537" y="5286771"/>
                </a:lnTo>
                <a:lnTo>
                  <a:pt x="3824683" y="5288326"/>
                </a:lnTo>
                <a:lnTo>
                  <a:pt x="3821794" y="5289763"/>
                </a:lnTo>
                <a:cubicBezTo>
                  <a:pt x="3816288" y="5292529"/>
                  <a:pt x="3810733" y="5295104"/>
                  <a:pt x="3804690" y="5296977"/>
                </a:cubicBezTo>
                <a:cubicBezTo>
                  <a:pt x="3795266" y="5272832"/>
                  <a:pt x="3751743" y="5308922"/>
                  <a:pt x="3755041" y="5286973"/>
                </a:cubicBezTo>
                <a:cubicBezTo>
                  <a:pt x="3720203" y="5293060"/>
                  <a:pt x="3732482" y="5270571"/>
                  <a:pt x="3704762" y="5295563"/>
                </a:cubicBezTo>
                <a:cubicBezTo>
                  <a:pt x="3637817" y="5288966"/>
                  <a:pt x="3560727" y="5314057"/>
                  <a:pt x="3497584" y="5295519"/>
                </a:cubicBezTo>
                <a:cubicBezTo>
                  <a:pt x="3511130" y="5304942"/>
                  <a:pt x="3477973" y="5318025"/>
                  <a:pt x="3458496" y="5316179"/>
                </a:cubicBezTo>
                <a:cubicBezTo>
                  <a:pt x="3417933" y="5316399"/>
                  <a:pt x="3316199" y="5298099"/>
                  <a:pt x="3254204" y="5296839"/>
                </a:cubicBezTo>
                <a:cubicBezTo>
                  <a:pt x="3200880" y="5302485"/>
                  <a:pt x="3229929" y="5295584"/>
                  <a:pt x="3185377" y="5315679"/>
                </a:cubicBezTo>
                <a:cubicBezTo>
                  <a:pt x="3180970" y="5312524"/>
                  <a:pt x="3144223" y="5310167"/>
                  <a:pt x="3138878" y="5308383"/>
                </a:cubicBezTo>
                <a:lnTo>
                  <a:pt x="3101673" y="5301204"/>
                </a:lnTo>
                <a:lnTo>
                  <a:pt x="3071638" y="5298594"/>
                </a:lnTo>
                <a:cubicBezTo>
                  <a:pt x="3063259" y="5300547"/>
                  <a:pt x="3057747" y="5300029"/>
                  <a:pt x="3053518" y="5298419"/>
                </a:cubicBezTo>
                <a:lnTo>
                  <a:pt x="3049209" y="5295645"/>
                </a:lnTo>
                <a:lnTo>
                  <a:pt x="3011678" y="5290430"/>
                </a:lnTo>
                <a:lnTo>
                  <a:pt x="3007273" y="5291804"/>
                </a:lnTo>
                <a:lnTo>
                  <a:pt x="2969616" y="5289775"/>
                </a:lnTo>
                <a:cubicBezTo>
                  <a:pt x="2967901" y="5291919"/>
                  <a:pt x="2965033" y="5293372"/>
                  <a:pt x="2959671" y="5293419"/>
                </a:cubicBezTo>
                <a:cubicBezTo>
                  <a:pt x="2969778" y="5308421"/>
                  <a:pt x="2957077" y="5299224"/>
                  <a:pt x="2940370" y="5298037"/>
                </a:cubicBezTo>
                <a:cubicBezTo>
                  <a:pt x="2952343" y="5321071"/>
                  <a:pt x="2903756" y="5308593"/>
                  <a:pt x="2897455" y="5321415"/>
                </a:cubicBezTo>
                <a:cubicBezTo>
                  <a:pt x="2884914" y="5320025"/>
                  <a:pt x="2871868" y="5318973"/>
                  <a:pt x="2858612" y="5318386"/>
                </a:cubicBezTo>
                <a:lnTo>
                  <a:pt x="2850847" y="5318336"/>
                </a:lnTo>
                <a:cubicBezTo>
                  <a:pt x="2850802" y="5318412"/>
                  <a:pt x="2850758" y="5318489"/>
                  <a:pt x="2850713" y="5318566"/>
                </a:cubicBezTo>
                <a:cubicBezTo>
                  <a:pt x="2849071" y="5319049"/>
                  <a:pt x="2846535" y="5319218"/>
                  <a:pt x="2842565" y="5318974"/>
                </a:cubicBezTo>
                <a:lnTo>
                  <a:pt x="2836689" y="5318244"/>
                </a:lnTo>
                <a:lnTo>
                  <a:pt x="2821624" y="5318147"/>
                </a:lnTo>
                <a:lnTo>
                  <a:pt x="2816581" y="5319651"/>
                </a:lnTo>
                <a:lnTo>
                  <a:pt x="2814783" y="5322463"/>
                </a:lnTo>
                <a:lnTo>
                  <a:pt x="2813379" y="5322140"/>
                </a:lnTo>
                <a:cubicBezTo>
                  <a:pt x="2802709" y="5317184"/>
                  <a:pt x="2799370" y="5310064"/>
                  <a:pt x="2785957" y="5329779"/>
                </a:cubicBezTo>
                <a:cubicBezTo>
                  <a:pt x="2761532" y="5321742"/>
                  <a:pt x="2756836" y="5333761"/>
                  <a:pt x="2723518" y="5338101"/>
                </a:cubicBezTo>
                <a:cubicBezTo>
                  <a:pt x="2709522" y="5330511"/>
                  <a:pt x="2698336" y="5333270"/>
                  <a:pt x="2687427" y="5339308"/>
                </a:cubicBezTo>
                <a:cubicBezTo>
                  <a:pt x="2654941" y="5335853"/>
                  <a:pt x="2625399" y="5344352"/>
                  <a:pt x="2588930" y="5346504"/>
                </a:cubicBezTo>
                <a:cubicBezTo>
                  <a:pt x="2549402" y="5336705"/>
                  <a:pt x="2529317" y="5354466"/>
                  <a:pt x="2490342" y="5356688"/>
                </a:cubicBezTo>
                <a:cubicBezTo>
                  <a:pt x="2456446" y="5339697"/>
                  <a:pt x="2462590" y="5371614"/>
                  <a:pt x="2442656" y="5378373"/>
                </a:cubicBezTo>
                <a:lnTo>
                  <a:pt x="2437016" y="5378997"/>
                </a:lnTo>
                <a:lnTo>
                  <a:pt x="2422272" y="5376524"/>
                </a:lnTo>
                <a:lnTo>
                  <a:pt x="2416836" y="5374904"/>
                </a:lnTo>
                <a:cubicBezTo>
                  <a:pt x="2413051" y="5374047"/>
                  <a:pt x="2410484" y="5373805"/>
                  <a:pt x="2408651" y="5374002"/>
                </a:cubicBezTo>
                <a:lnTo>
                  <a:pt x="2408415" y="5374199"/>
                </a:lnTo>
                <a:lnTo>
                  <a:pt x="2400815" y="5372924"/>
                </a:lnTo>
                <a:cubicBezTo>
                  <a:pt x="2388069" y="5370271"/>
                  <a:pt x="2375744" y="5367214"/>
                  <a:pt x="2364067" y="5363916"/>
                </a:cubicBezTo>
                <a:cubicBezTo>
                  <a:pt x="2352019" y="5375037"/>
                  <a:pt x="2310029" y="5355562"/>
                  <a:pt x="2311247" y="5379223"/>
                </a:cubicBezTo>
                <a:cubicBezTo>
                  <a:pt x="2295391" y="5375459"/>
                  <a:pt x="2287126" y="5364760"/>
                  <a:pt x="2290188" y="5380535"/>
                </a:cubicBezTo>
                <a:cubicBezTo>
                  <a:pt x="2284902" y="5379730"/>
                  <a:pt x="2281422" y="5380650"/>
                  <a:pt x="2278760" y="5382406"/>
                </a:cubicBezTo>
                <a:lnTo>
                  <a:pt x="2277929" y="5383278"/>
                </a:lnTo>
                <a:lnTo>
                  <a:pt x="2242720" y="5374533"/>
                </a:lnTo>
                <a:lnTo>
                  <a:pt x="2237766" y="5375135"/>
                </a:lnTo>
                <a:lnTo>
                  <a:pt x="2215171" y="5367180"/>
                </a:lnTo>
                <a:lnTo>
                  <a:pt x="2203308" y="5364272"/>
                </a:lnTo>
                <a:lnTo>
                  <a:pt x="2200349" y="5360969"/>
                </a:lnTo>
                <a:cubicBezTo>
                  <a:pt x="2196931" y="5358779"/>
                  <a:pt x="2191757" y="5357418"/>
                  <a:pt x="2182639" y="5357939"/>
                </a:cubicBezTo>
                <a:lnTo>
                  <a:pt x="2180456" y="5358525"/>
                </a:lnTo>
                <a:lnTo>
                  <a:pt x="2166399" y="5352543"/>
                </a:lnTo>
                <a:cubicBezTo>
                  <a:pt x="2161969" y="5350011"/>
                  <a:pt x="2158166" y="5346997"/>
                  <a:pt x="2155279" y="5343320"/>
                </a:cubicBezTo>
                <a:cubicBezTo>
                  <a:pt x="2102354" y="5355262"/>
                  <a:pt x="2057543" y="5333823"/>
                  <a:pt x="2002613" y="5330726"/>
                </a:cubicBezTo>
                <a:cubicBezTo>
                  <a:pt x="1942330" y="5319731"/>
                  <a:pt x="1861746" y="5297679"/>
                  <a:pt x="1821825" y="5291472"/>
                </a:cubicBezTo>
                <a:cubicBezTo>
                  <a:pt x="1803546" y="5286648"/>
                  <a:pt x="1711733" y="5282438"/>
                  <a:pt x="1720721" y="5293484"/>
                </a:cubicBezTo>
                <a:cubicBezTo>
                  <a:pt x="1667212" y="5265981"/>
                  <a:pt x="1633016" y="5281032"/>
                  <a:pt x="1570313" y="5264210"/>
                </a:cubicBezTo>
                <a:cubicBezTo>
                  <a:pt x="1531674" y="5283444"/>
                  <a:pt x="1543422" y="5260603"/>
                  <a:pt x="1506438" y="5260847"/>
                </a:cubicBezTo>
                <a:cubicBezTo>
                  <a:pt x="1485083" y="5258087"/>
                  <a:pt x="1471128" y="5249703"/>
                  <a:pt x="1459837" y="5247653"/>
                </a:cubicBezTo>
                <a:lnTo>
                  <a:pt x="1438689" y="5248553"/>
                </a:lnTo>
                <a:lnTo>
                  <a:pt x="1425361" y="5247991"/>
                </a:lnTo>
                <a:lnTo>
                  <a:pt x="1420783" y="5253040"/>
                </a:lnTo>
                <a:lnTo>
                  <a:pt x="1400135" y="5255927"/>
                </a:lnTo>
                <a:cubicBezTo>
                  <a:pt x="1373565" y="5253054"/>
                  <a:pt x="1296003" y="5240364"/>
                  <a:pt x="1261360" y="5235803"/>
                </a:cubicBezTo>
                <a:cubicBezTo>
                  <a:pt x="1248435" y="5229929"/>
                  <a:pt x="1203652" y="5223011"/>
                  <a:pt x="1192275" y="5228564"/>
                </a:cubicBezTo>
                <a:cubicBezTo>
                  <a:pt x="1182340" y="5228536"/>
                  <a:pt x="1172533" y="5224286"/>
                  <a:pt x="1165093" y="5231015"/>
                </a:cubicBezTo>
                <a:cubicBezTo>
                  <a:pt x="1154213" y="5238795"/>
                  <a:pt x="1127605" y="5219618"/>
                  <a:pt x="1127765" y="5230940"/>
                </a:cubicBezTo>
                <a:cubicBezTo>
                  <a:pt x="1108724" y="5217668"/>
                  <a:pt x="1082488" y="5233396"/>
                  <a:pt x="1061159" y="5234834"/>
                </a:cubicBezTo>
                <a:cubicBezTo>
                  <a:pt x="1046983" y="5222442"/>
                  <a:pt x="1016217" y="5237680"/>
                  <a:pt x="972937" y="5233065"/>
                </a:cubicBezTo>
                <a:cubicBezTo>
                  <a:pt x="939888" y="5228513"/>
                  <a:pt x="905779" y="5219380"/>
                  <a:pt x="862867" y="5207522"/>
                </a:cubicBezTo>
                <a:cubicBezTo>
                  <a:pt x="812436" y="5178795"/>
                  <a:pt x="761812" y="5172745"/>
                  <a:pt x="715464" y="5161912"/>
                </a:cubicBezTo>
                <a:cubicBezTo>
                  <a:pt x="662499" y="5152035"/>
                  <a:pt x="692593" y="5181401"/>
                  <a:pt x="630248" y="5152128"/>
                </a:cubicBezTo>
                <a:cubicBezTo>
                  <a:pt x="621180" y="5159682"/>
                  <a:pt x="612603" y="5158955"/>
                  <a:pt x="599181" y="5152969"/>
                </a:cubicBezTo>
                <a:cubicBezTo>
                  <a:pt x="573307" y="5148806"/>
                  <a:pt x="570686" y="5170495"/>
                  <a:pt x="547181" y="5154111"/>
                </a:cubicBezTo>
                <a:cubicBezTo>
                  <a:pt x="549410" y="5166246"/>
                  <a:pt x="496844" y="5152022"/>
                  <a:pt x="506290" y="5165583"/>
                </a:cubicBezTo>
                <a:cubicBezTo>
                  <a:pt x="485788" y="5162904"/>
                  <a:pt x="440249" y="5140832"/>
                  <a:pt x="424170" y="5138037"/>
                </a:cubicBezTo>
                <a:close/>
                <a:moveTo>
                  <a:pt x="0" y="1"/>
                </a:moveTo>
                <a:lnTo>
                  <a:pt x="8566207" y="1"/>
                </a:lnTo>
                <a:lnTo>
                  <a:pt x="8580495" y="6325"/>
                </a:lnTo>
                <a:cubicBezTo>
                  <a:pt x="8596450" y="-2564"/>
                  <a:pt x="8595265" y="32752"/>
                  <a:pt x="8623441" y="22251"/>
                </a:cubicBezTo>
                <a:cubicBezTo>
                  <a:pt x="8636141" y="23328"/>
                  <a:pt x="8634367" y="8204"/>
                  <a:pt x="8656693" y="12785"/>
                </a:cubicBezTo>
                <a:cubicBezTo>
                  <a:pt x="8700150" y="13"/>
                  <a:pt x="8728803" y="25903"/>
                  <a:pt x="8760926" y="28552"/>
                </a:cubicBezTo>
                <a:cubicBezTo>
                  <a:pt x="8796379" y="33892"/>
                  <a:pt x="8767843" y="35157"/>
                  <a:pt x="8818432" y="25135"/>
                </a:cubicBezTo>
                <a:cubicBezTo>
                  <a:pt x="8835233" y="31594"/>
                  <a:pt x="8854495" y="41940"/>
                  <a:pt x="8865264" y="49656"/>
                </a:cubicBezTo>
                <a:cubicBezTo>
                  <a:pt x="8857890" y="60263"/>
                  <a:pt x="8895296" y="61476"/>
                  <a:pt x="8883048" y="71429"/>
                </a:cubicBezTo>
                <a:cubicBezTo>
                  <a:pt x="8889978" y="84293"/>
                  <a:pt x="8901886" y="68582"/>
                  <a:pt x="8909255" y="80078"/>
                </a:cubicBezTo>
                <a:cubicBezTo>
                  <a:pt x="8919916" y="81887"/>
                  <a:pt x="8934174" y="78230"/>
                  <a:pt x="8947015" y="82283"/>
                </a:cubicBezTo>
                <a:cubicBezTo>
                  <a:pt x="8966581" y="79993"/>
                  <a:pt x="8965299" y="92691"/>
                  <a:pt x="8986296" y="104392"/>
                </a:cubicBezTo>
                <a:cubicBezTo>
                  <a:pt x="8998619" y="100189"/>
                  <a:pt x="9005185" y="105378"/>
                  <a:pt x="9010342" y="113680"/>
                </a:cubicBezTo>
                <a:cubicBezTo>
                  <a:pt x="9033677" y="117644"/>
                  <a:pt x="9050566" y="132521"/>
                  <a:pt x="9074515" y="142811"/>
                </a:cubicBezTo>
                <a:cubicBezTo>
                  <a:pt x="9104989" y="142213"/>
                  <a:pt x="9112015" y="163935"/>
                  <a:pt x="9137640" y="174857"/>
                </a:cubicBezTo>
                <a:cubicBezTo>
                  <a:pt x="9156929" y="185799"/>
                  <a:pt x="9176414" y="202560"/>
                  <a:pt x="9190250" y="208462"/>
                </a:cubicBezTo>
                <a:lnTo>
                  <a:pt x="9220655" y="210269"/>
                </a:lnTo>
                <a:cubicBezTo>
                  <a:pt x="9224695" y="223750"/>
                  <a:pt x="9260439" y="214336"/>
                  <a:pt x="9250811" y="236979"/>
                </a:cubicBezTo>
                <a:cubicBezTo>
                  <a:pt x="9262973" y="236901"/>
                  <a:pt x="9272562" y="228397"/>
                  <a:pt x="9264615" y="242987"/>
                </a:cubicBezTo>
                <a:cubicBezTo>
                  <a:pt x="9268503" y="243398"/>
                  <a:pt x="9270522" y="245072"/>
                  <a:pt x="9271677" y="247371"/>
                </a:cubicBezTo>
                <a:cubicBezTo>
                  <a:pt x="9277419" y="248183"/>
                  <a:pt x="9288867" y="248375"/>
                  <a:pt x="9299065" y="247855"/>
                </a:cubicBezTo>
                <a:lnTo>
                  <a:pt x="9332868" y="244249"/>
                </a:lnTo>
                <a:cubicBezTo>
                  <a:pt x="9336002" y="242898"/>
                  <a:pt x="9340020" y="242743"/>
                  <a:pt x="9346015" y="245298"/>
                </a:cubicBezTo>
                <a:lnTo>
                  <a:pt x="9347277" y="246358"/>
                </a:lnTo>
                <a:lnTo>
                  <a:pt x="9387287" y="236666"/>
                </a:lnTo>
                <a:cubicBezTo>
                  <a:pt x="9391235" y="235211"/>
                  <a:pt x="9412590" y="236679"/>
                  <a:pt x="9415916" y="233766"/>
                </a:cubicBezTo>
                <a:cubicBezTo>
                  <a:pt x="9447394" y="257241"/>
                  <a:pt x="9471660" y="239495"/>
                  <a:pt x="9510093" y="248856"/>
                </a:cubicBezTo>
                <a:cubicBezTo>
                  <a:pt x="9555096" y="251770"/>
                  <a:pt x="9610638" y="251812"/>
                  <a:pt x="9640041" y="254782"/>
                </a:cubicBezTo>
                <a:cubicBezTo>
                  <a:pt x="9694482" y="260083"/>
                  <a:pt x="9729092" y="265495"/>
                  <a:pt x="9762595" y="273598"/>
                </a:cubicBezTo>
                <a:cubicBezTo>
                  <a:pt x="9781666" y="300921"/>
                  <a:pt x="9780748" y="280723"/>
                  <a:pt x="9805759" y="289280"/>
                </a:cubicBezTo>
                <a:cubicBezTo>
                  <a:pt x="9804269" y="266709"/>
                  <a:pt x="9869649" y="320524"/>
                  <a:pt x="9877476" y="296578"/>
                </a:cubicBezTo>
                <a:cubicBezTo>
                  <a:pt x="9881780" y="298894"/>
                  <a:pt x="9885702" y="301892"/>
                  <a:pt x="9889580" y="305081"/>
                </a:cubicBezTo>
                <a:lnTo>
                  <a:pt x="9891616" y="306739"/>
                </a:lnTo>
                <a:lnTo>
                  <a:pt x="9900873" y="309194"/>
                </a:lnTo>
                <a:lnTo>
                  <a:pt x="9902100" y="315114"/>
                </a:lnTo>
                <a:lnTo>
                  <a:pt x="9915042" y="322554"/>
                </a:lnTo>
                <a:cubicBezTo>
                  <a:pt x="9920101" y="324533"/>
                  <a:pt x="9925796" y="325716"/>
                  <a:pt x="9932465" y="325613"/>
                </a:cubicBezTo>
                <a:cubicBezTo>
                  <a:pt x="9956735" y="316194"/>
                  <a:pt x="9986500" y="347179"/>
                  <a:pt x="10016712" y="334288"/>
                </a:cubicBezTo>
                <a:cubicBezTo>
                  <a:pt x="10027669" y="331507"/>
                  <a:pt x="10060637" y="334882"/>
                  <a:pt x="10066292" y="342820"/>
                </a:cubicBezTo>
                <a:cubicBezTo>
                  <a:pt x="10073046" y="345028"/>
                  <a:pt x="10081283" y="343118"/>
                  <a:pt x="10083830" y="351309"/>
                </a:cubicBezTo>
                <a:cubicBezTo>
                  <a:pt x="10088320" y="361292"/>
                  <a:pt x="10113512" y="348705"/>
                  <a:pt x="10109192" y="359635"/>
                </a:cubicBezTo>
                <a:cubicBezTo>
                  <a:pt x="10127052" y="351064"/>
                  <a:pt x="10139009" y="372201"/>
                  <a:pt x="10152949" y="378393"/>
                </a:cubicBezTo>
                <a:cubicBezTo>
                  <a:pt x="10167179" y="369581"/>
                  <a:pt x="10185926" y="377139"/>
                  <a:pt x="10217015" y="382407"/>
                </a:cubicBezTo>
                <a:cubicBezTo>
                  <a:pt x="10232710" y="372150"/>
                  <a:pt x="10234405" y="400236"/>
                  <a:pt x="10263104" y="387329"/>
                </a:cubicBezTo>
                <a:cubicBezTo>
                  <a:pt x="10277138" y="387333"/>
                  <a:pt x="10293605" y="396852"/>
                  <a:pt x="10318870" y="396554"/>
                </a:cubicBezTo>
                <a:cubicBezTo>
                  <a:pt x="10363783" y="380077"/>
                  <a:pt x="10379208" y="385607"/>
                  <a:pt x="10414695" y="385544"/>
                </a:cubicBezTo>
                <a:cubicBezTo>
                  <a:pt x="10454315" y="387894"/>
                  <a:pt x="10422969" y="409565"/>
                  <a:pt x="10476169" y="395241"/>
                </a:cubicBezTo>
                <a:cubicBezTo>
                  <a:pt x="10479514" y="404597"/>
                  <a:pt x="10485606" y="405823"/>
                  <a:pt x="10496942" y="403045"/>
                </a:cubicBezTo>
                <a:cubicBezTo>
                  <a:pt x="10516050" y="404835"/>
                  <a:pt x="10509763" y="426432"/>
                  <a:pt x="10531810" y="415850"/>
                </a:cubicBezTo>
                <a:cubicBezTo>
                  <a:pt x="10525784" y="427103"/>
                  <a:pt x="10566751" y="425153"/>
                  <a:pt x="10555295" y="436163"/>
                </a:cubicBezTo>
                <a:cubicBezTo>
                  <a:pt x="10563894" y="440449"/>
                  <a:pt x="10579000" y="435050"/>
                  <a:pt x="10590465" y="434499"/>
                </a:cubicBezTo>
                <a:lnTo>
                  <a:pt x="10624082" y="432854"/>
                </a:lnTo>
                <a:lnTo>
                  <a:pt x="10650274" y="426692"/>
                </a:lnTo>
                <a:lnTo>
                  <a:pt x="10679600" y="425001"/>
                </a:lnTo>
                <a:cubicBezTo>
                  <a:pt x="10690906" y="436538"/>
                  <a:pt x="10711798" y="418711"/>
                  <a:pt x="10743440" y="420137"/>
                </a:cubicBezTo>
                <a:cubicBezTo>
                  <a:pt x="10755757" y="433383"/>
                  <a:pt x="10764779" y="420940"/>
                  <a:pt x="10788958" y="439490"/>
                </a:cubicBezTo>
                <a:cubicBezTo>
                  <a:pt x="10790141" y="438044"/>
                  <a:pt x="10791575" y="436742"/>
                  <a:pt x="10793215" y="435623"/>
                </a:cubicBezTo>
                <a:cubicBezTo>
                  <a:pt x="10802745" y="429122"/>
                  <a:pt x="10817024" y="430102"/>
                  <a:pt x="10825107" y="437813"/>
                </a:cubicBezTo>
                <a:cubicBezTo>
                  <a:pt x="10864000" y="463233"/>
                  <a:pt x="10894006" y="454973"/>
                  <a:pt x="10928403" y="462494"/>
                </a:cubicBezTo>
                <a:cubicBezTo>
                  <a:pt x="10967490" y="468543"/>
                  <a:pt x="10950288" y="451529"/>
                  <a:pt x="10997825" y="476604"/>
                </a:cubicBezTo>
                <a:cubicBezTo>
                  <a:pt x="11003717" y="468233"/>
                  <a:pt x="11009973" y="468325"/>
                  <a:pt x="11020180" y="473402"/>
                </a:cubicBezTo>
                <a:cubicBezTo>
                  <a:pt x="11039218" y="475682"/>
                  <a:pt x="11039233" y="453416"/>
                  <a:pt x="11057619" y="468313"/>
                </a:cubicBezTo>
                <a:cubicBezTo>
                  <a:pt x="11054960" y="456133"/>
                  <a:pt x="11094137" y="466636"/>
                  <a:pt x="11086145" y="453550"/>
                </a:cubicBezTo>
                <a:cubicBezTo>
                  <a:pt x="11099304" y="443716"/>
                  <a:pt x="11104259" y="462063"/>
                  <a:pt x="11117235" y="453639"/>
                </a:cubicBezTo>
                <a:cubicBezTo>
                  <a:pt x="11129084" y="455268"/>
                  <a:pt x="11142094" y="452520"/>
                  <a:pt x="11157240" y="452736"/>
                </a:cubicBezTo>
                <a:cubicBezTo>
                  <a:pt x="11176367" y="460954"/>
                  <a:pt x="11180975" y="459313"/>
                  <a:pt x="11208113" y="454938"/>
                </a:cubicBezTo>
                <a:cubicBezTo>
                  <a:pt x="11218869" y="462688"/>
                  <a:pt x="11228070" y="459893"/>
                  <a:pt x="11237272" y="453759"/>
                </a:cubicBezTo>
                <a:cubicBezTo>
                  <a:pt x="11263210" y="457321"/>
                  <a:pt x="11287590" y="448707"/>
                  <a:pt x="11317118" y="446565"/>
                </a:cubicBezTo>
                <a:cubicBezTo>
                  <a:pt x="11348294" y="456600"/>
                  <a:pt x="11365692" y="438539"/>
                  <a:pt x="11397244" y="436328"/>
                </a:cubicBezTo>
                <a:cubicBezTo>
                  <a:pt x="11430655" y="434974"/>
                  <a:pt x="11419244" y="410859"/>
                  <a:pt x="11445551" y="413161"/>
                </a:cubicBezTo>
                <a:cubicBezTo>
                  <a:pt x="11487482" y="431762"/>
                  <a:pt x="11445376" y="398242"/>
                  <a:pt x="11511323" y="406594"/>
                </a:cubicBezTo>
                <a:cubicBezTo>
                  <a:pt x="11536725" y="407483"/>
                  <a:pt x="11575643" y="413680"/>
                  <a:pt x="11597961" y="418494"/>
                </a:cubicBezTo>
                <a:cubicBezTo>
                  <a:pt x="11639085" y="409038"/>
                  <a:pt x="11615701" y="437546"/>
                  <a:pt x="11645230" y="435478"/>
                </a:cubicBezTo>
                <a:cubicBezTo>
                  <a:pt x="11669338" y="423894"/>
                  <a:pt x="11677700" y="434234"/>
                  <a:pt x="11705300" y="426891"/>
                </a:cubicBezTo>
                <a:cubicBezTo>
                  <a:pt x="11713932" y="447476"/>
                  <a:pt x="11731056" y="425554"/>
                  <a:pt x="11741537" y="431597"/>
                </a:cubicBezTo>
                <a:cubicBezTo>
                  <a:pt x="11759214" y="408416"/>
                  <a:pt x="11789606" y="440304"/>
                  <a:pt x="11807360" y="440354"/>
                </a:cubicBezTo>
                <a:cubicBezTo>
                  <a:pt x="11837349" y="436802"/>
                  <a:pt x="11863234" y="427342"/>
                  <a:pt x="11879039" y="451064"/>
                </a:cubicBezTo>
                <a:cubicBezTo>
                  <a:pt x="11900042" y="450060"/>
                  <a:pt x="11907251" y="444749"/>
                  <a:pt x="11926320" y="448453"/>
                </a:cubicBezTo>
                <a:cubicBezTo>
                  <a:pt x="11947469" y="458311"/>
                  <a:pt x="11989353" y="463338"/>
                  <a:pt x="12007572" y="469756"/>
                </a:cubicBezTo>
                <a:cubicBezTo>
                  <a:pt x="12033154" y="476583"/>
                  <a:pt x="12062750" y="486163"/>
                  <a:pt x="12079811" y="489415"/>
                </a:cubicBezTo>
                <a:cubicBezTo>
                  <a:pt x="12083484" y="497368"/>
                  <a:pt x="12087992" y="497010"/>
                  <a:pt x="12095813" y="492801"/>
                </a:cubicBezTo>
                <a:cubicBezTo>
                  <a:pt x="12119374" y="491449"/>
                  <a:pt x="12146391" y="502966"/>
                  <a:pt x="12171404" y="515934"/>
                </a:cubicBezTo>
                <a:lnTo>
                  <a:pt x="12191999" y="527050"/>
                </a:lnTo>
                <a:lnTo>
                  <a:pt x="12191999" y="6858001"/>
                </a:lnTo>
                <a:lnTo>
                  <a:pt x="0" y="6858001"/>
                </a:lnTo>
                <a:close/>
                <a:moveTo>
                  <a:pt x="8566205" y="0"/>
                </a:moveTo>
                <a:lnTo>
                  <a:pt x="12192000" y="0"/>
                </a:lnTo>
                <a:lnTo>
                  <a:pt x="12192000" y="527050"/>
                </a:lnTo>
                <a:lnTo>
                  <a:pt x="12191999" y="527050"/>
                </a:lnTo>
                <a:lnTo>
                  <a:pt x="12191999" y="1"/>
                </a:lnTo>
                <a:lnTo>
                  <a:pt x="856620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EE83E-C729-43B6-AB79-29150308C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5261318"/>
            <a:ext cx="8018586" cy="1434904"/>
          </a:xfrm>
        </p:spPr>
        <p:txBody>
          <a:bodyPr anchor="t">
            <a:normAutofit/>
          </a:bodyPr>
          <a:lstStyle/>
          <a:p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Home </a:t>
            </a:r>
            <a:b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Assessment/Inspection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DDA75-1E2C-496A-A4DC-4FA8327C0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7325" y="6294512"/>
            <a:ext cx="5553331" cy="482599"/>
          </a:xfrm>
        </p:spPr>
        <p:txBody>
          <a:bodyPr anchor="b">
            <a:normAutofit fontScale="4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Healthy Homes Team</a:t>
            </a:r>
          </a:p>
          <a:p>
            <a:pPr>
              <a:lnSpc>
                <a:spcPct val="90000"/>
              </a:lnSpc>
            </a:pPr>
            <a:r>
              <a:rPr lang="en-U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Greensboro Housing Coalition</a:t>
            </a:r>
          </a:p>
          <a:p>
            <a:pPr algn="l">
              <a:lnSpc>
                <a:spcPct val="9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44135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2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2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36" name="Ink 2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7A18B8F2-142B-4003-B90D-359297705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5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28">
            <a:extLst>
              <a:ext uri="{FF2B5EF4-FFF2-40B4-BE49-F238E27FC236}">
                <a16:creationId xmlns:a16="http://schemas.microsoft.com/office/drawing/2014/main" id="{DA653340-0C91-436D-8939-E9746D4B6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50" y="-15106"/>
            <a:ext cx="6958758" cy="6263354"/>
          </a:xfrm>
          <a:custGeom>
            <a:avLst/>
            <a:gdLst>
              <a:gd name="connsiteX0" fmla="*/ 0 w 6950807"/>
              <a:gd name="connsiteY0" fmla="*/ 0 h 6263354"/>
              <a:gd name="connsiteX1" fmla="*/ 6940404 w 6950807"/>
              <a:gd name="connsiteY1" fmla="*/ 0 h 6263354"/>
              <a:gd name="connsiteX2" fmla="*/ 6950807 w 6950807"/>
              <a:gd name="connsiteY2" fmla="*/ 57269 h 6263354"/>
              <a:gd name="connsiteX3" fmla="*/ 6935789 w 6950807"/>
              <a:gd name="connsiteY3" fmla="*/ 111727 h 6263354"/>
              <a:gd name="connsiteX4" fmla="*/ 6926163 w 6950807"/>
              <a:gd name="connsiteY4" fmla="*/ 122319 h 6263354"/>
              <a:gd name="connsiteX5" fmla="*/ 6879726 w 6950807"/>
              <a:gd name="connsiteY5" fmla="*/ 153502 h 6263354"/>
              <a:gd name="connsiteX6" fmla="*/ 6878416 w 6950807"/>
              <a:gd name="connsiteY6" fmla="*/ 197479 h 6263354"/>
              <a:gd name="connsiteX7" fmla="*/ 6844672 w 6950807"/>
              <a:gd name="connsiteY7" fmla="*/ 235660 h 6263354"/>
              <a:gd name="connsiteX8" fmla="*/ 6843548 w 6950807"/>
              <a:gd name="connsiteY8" fmla="*/ 243659 h 6263354"/>
              <a:gd name="connsiteX9" fmla="*/ 6832960 w 6950807"/>
              <a:gd name="connsiteY9" fmla="*/ 274879 h 6263354"/>
              <a:gd name="connsiteX10" fmla="*/ 6817103 w 6950807"/>
              <a:gd name="connsiteY10" fmla="*/ 310247 h 6263354"/>
              <a:gd name="connsiteX11" fmla="*/ 6754862 w 6950807"/>
              <a:gd name="connsiteY11" fmla="*/ 362877 h 6263354"/>
              <a:gd name="connsiteX12" fmla="*/ 6729472 w 6950807"/>
              <a:gd name="connsiteY12" fmla="*/ 442939 h 6263354"/>
              <a:gd name="connsiteX13" fmla="*/ 6667299 w 6950807"/>
              <a:gd name="connsiteY13" fmla="*/ 619761 h 6263354"/>
              <a:gd name="connsiteX14" fmla="*/ 6655038 w 6950807"/>
              <a:gd name="connsiteY14" fmla="*/ 691556 h 6263354"/>
              <a:gd name="connsiteX15" fmla="*/ 6648865 w 6950807"/>
              <a:gd name="connsiteY15" fmla="*/ 787174 h 6263354"/>
              <a:gd name="connsiteX16" fmla="*/ 6560353 w 6950807"/>
              <a:gd name="connsiteY16" fmla="*/ 925327 h 6263354"/>
              <a:gd name="connsiteX17" fmla="*/ 6435425 w 6950807"/>
              <a:gd name="connsiteY17" fmla="*/ 1171290 h 6263354"/>
              <a:gd name="connsiteX18" fmla="*/ 6364558 w 6950807"/>
              <a:gd name="connsiteY18" fmla="*/ 1261205 h 6263354"/>
              <a:gd name="connsiteX19" fmla="*/ 6311247 w 6950807"/>
              <a:gd name="connsiteY19" fmla="*/ 1322003 h 6263354"/>
              <a:gd name="connsiteX20" fmla="*/ 6283544 w 6950807"/>
              <a:gd name="connsiteY20" fmla="*/ 1371053 h 6263354"/>
              <a:gd name="connsiteX21" fmla="*/ 6254261 w 6950807"/>
              <a:gd name="connsiteY21" fmla="*/ 1443811 h 6263354"/>
              <a:gd name="connsiteX22" fmla="*/ 6220029 w 6950807"/>
              <a:gd name="connsiteY22" fmla="*/ 1535820 h 6263354"/>
              <a:gd name="connsiteX23" fmla="*/ 6212575 w 6950807"/>
              <a:gd name="connsiteY23" fmla="*/ 1599591 h 6263354"/>
              <a:gd name="connsiteX24" fmla="*/ 6209141 w 6950807"/>
              <a:gd name="connsiteY24" fmla="*/ 1628086 h 6263354"/>
              <a:gd name="connsiteX25" fmla="*/ 6208823 w 6950807"/>
              <a:gd name="connsiteY25" fmla="*/ 1628513 h 6263354"/>
              <a:gd name="connsiteX26" fmla="*/ 6190100 w 6950807"/>
              <a:gd name="connsiteY26" fmla="*/ 1654874 h 6263354"/>
              <a:gd name="connsiteX27" fmla="*/ 6148233 w 6950807"/>
              <a:gd name="connsiteY27" fmla="*/ 1725417 h 6263354"/>
              <a:gd name="connsiteX28" fmla="*/ 6123002 w 6950807"/>
              <a:gd name="connsiteY28" fmla="*/ 1767427 h 6263354"/>
              <a:gd name="connsiteX29" fmla="*/ 6070380 w 6950807"/>
              <a:gd name="connsiteY29" fmla="*/ 1892939 h 6263354"/>
              <a:gd name="connsiteX30" fmla="*/ 6018708 w 6950807"/>
              <a:gd name="connsiteY30" fmla="*/ 2134444 h 6263354"/>
              <a:gd name="connsiteX31" fmla="*/ 5992354 w 6950807"/>
              <a:gd name="connsiteY31" fmla="*/ 2198892 h 6263354"/>
              <a:gd name="connsiteX32" fmla="*/ 5982901 w 6950807"/>
              <a:gd name="connsiteY32" fmla="*/ 2204718 h 6263354"/>
              <a:gd name="connsiteX33" fmla="*/ 5976085 w 6950807"/>
              <a:gd name="connsiteY33" fmla="*/ 2223345 h 6263354"/>
              <a:gd name="connsiteX34" fmla="*/ 5968612 w 6950807"/>
              <a:gd name="connsiteY34" fmla="*/ 2244929 h 6263354"/>
              <a:gd name="connsiteX35" fmla="*/ 5948134 w 6950807"/>
              <a:gd name="connsiteY35" fmla="*/ 2265228 h 6263354"/>
              <a:gd name="connsiteX36" fmla="*/ 5946387 w 6950807"/>
              <a:gd name="connsiteY36" fmla="*/ 2273755 h 6263354"/>
              <a:gd name="connsiteX37" fmla="*/ 5940768 w 6950807"/>
              <a:gd name="connsiteY37" fmla="*/ 2284532 h 6263354"/>
              <a:gd name="connsiteX38" fmla="*/ 5940171 w 6950807"/>
              <a:gd name="connsiteY38" fmla="*/ 2284543 h 6263354"/>
              <a:gd name="connsiteX39" fmla="*/ 5919217 w 6950807"/>
              <a:gd name="connsiteY39" fmla="*/ 2328308 h 6263354"/>
              <a:gd name="connsiteX40" fmla="*/ 5895354 w 6950807"/>
              <a:gd name="connsiteY40" fmla="*/ 2375061 h 6263354"/>
              <a:gd name="connsiteX41" fmla="*/ 5846917 w 6950807"/>
              <a:gd name="connsiteY41" fmla="*/ 2403673 h 6263354"/>
              <a:gd name="connsiteX42" fmla="*/ 5828950 w 6950807"/>
              <a:gd name="connsiteY42" fmla="*/ 2467946 h 6263354"/>
              <a:gd name="connsiteX43" fmla="*/ 5778751 w 6950807"/>
              <a:gd name="connsiteY43" fmla="*/ 2558153 h 6263354"/>
              <a:gd name="connsiteX44" fmla="*/ 5766677 w 6950807"/>
              <a:gd name="connsiteY44" fmla="*/ 2618352 h 6263354"/>
              <a:gd name="connsiteX45" fmla="*/ 5711691 w 6950807"/>
              <a:gd name="connsiteY45" fmla="*/ 2813181 h 6263354"/>
              <a:gd name="connsiteX46" fmla="*/ 5632865 w 6950807"/>
              <a:gd name="connsiteY46" fmla="*/ 3016049 h 6263354"/>
              <a:gd name="connsiteX47" fmla="*/ 5593801 w 6950807"/>
              <a:gd name="connsiteY47" fmla="*/ 3111205 h 6263354"/>
              <a:gd name="connsiteX48" fmla="*/ 5502533 w 6950807"/>
              <a:gd name="connsiteY48" fmla="*/ 3259056 h 6263354"/>
              <a:gd name="connsiteX49" fmla="*/ 5393573 w 6950807"/>
              <a:gd name="connsiteY49" fmla="*/ 3436601 h 6263354"/>
              <a:gd name="connsiteX50" fmla="*/ 5370905 w 6950807"/>
              <a:gd name="connsiteY50" fmla="*/ 3536371 h 6263354"/>
              <a:gd name="connsiteX51" fmla="*/ 5315748 w 6950807"/>
              <a:gd name="connsiteY51" fmla="*/ 3583316 h 6263354"/>
              <a:gd name="connsiteX52" fmla="*/ 5310843 w 6950807"/>
              <a:gd name="connsiteY52" fmla="*/ 3586184 h 6263354"/>
              <a:gd name="connsiteX53" fmla="*/ 5285951 w 6950807"/>
              <a:gd name="connsiteY53" fmla="*/ 3601045 h 6263354"/>
              <a:gd name="connsiteX54" fmla="*/ 5261707 w 6950807"/>
              <a:gd name="connsiteY54" fmla="*/ 3621267 h 6263354"/>
              <a:gd name="connsiteX55" fmla="*/ 5244645 w 6950807"/>
              <a:gd name="connsiteY55" fmla="*/ 3653006 h 6263354"/>
              <a:gd name="connsiteX56" fmla="*/ 5196556 w 6950807"/>
              <a:gd name="connsiteY56" fmla="*/ 3760667 h 6263354"/>
              <a:gd name="connsiteX57" fmla="*/ 5140091 w 6950807"/>
              <a:gd name="connsiteY57" fmla="*/ 3851089 h 6263354"/>
              <a:gd name="connsiteX58" fmla="*/ 5098366 w 6950807"/>
              <a:gd name="connsiteY58" fmla="*/ 3929294 h 6263354"/>
              <a:gd name="connsiteX59" fmla="*/ 5064858 w 6950807"/>
              <a:gd name="connsiteY59" fmla="*/ 3972981 h 6263354"/>
              <a:gd name="connsiteX60" fmla="*/ 5061745 w 6950807"/>
              <a:gd name="connsiteY60" fmla="*/ 3993492 h 6263354"/>
              <a:gd name="connsiteX61" fmla="*/ 5046631 w 6950807"/>
              <a:gd name="connsiteY61" fmla="*/ 3999129 h 6263354"/>
              <a:gd name="connsiteX62" fmla="*/ 5018715 w 6950807"/>
              <a:gd name="connsiteY62" fmla="*/ 4022829 h 6263354"/>
              <a:gd name="connsiteX63" fmla="*/ 4916132 w 6950807"/>
              <a:gd name="connsiteY63" fmla="*/ 4073446 h 6263354"/>
              <a:gd name="connsiteX64" fmla="*/ 4887899 w 6950807"/>
              <a:gd name="connsiteY64" fmla="*/ 4084508 h 6263354"/>
              <a:gd name="connsiteX65" fmla="*/ 4829160 w 6950807"/>
              <a:gd name="connsiteY65" fmla="*/ 4132817 h 6263354"/>
              <a:gd name="connsiteX66" fmla="*/ 4737273 w 6950807"/>
              <a:gd name="connsiteY66" fmla="*/ 4221326 h 6263354"/>
              <a:gd name="connsiteX67" fmla="*/ 4716550 w 6950807"/>
              <a:gd name="connsiteY67" fmla="*/ 4238238 h 6263354"/>
              <a:gd name="connsiteX68" fmla="*/ 4694116 w 6950807"/>
              <a:gd name="connsiteY68" fmla="*/ 4245104 h 6263354"/>
              <a:gd name="connsiteX69" fmla="*/ 4684883 w 6950807"/>
              <a:gd name="connsiteY69" fmla="*/ 4240009 h 6263354"/>
              <a:gd name="connsiteX70" fmla="*/ 4672744 w 6950807"/>
              <a:gd name="connsiteY70" fmla="*/ 4248081 h 6263354"/>
              <a:gd name="connsiteX71" fmla="*/ 4668551 w 6950807"/>
              <a:gd name="connsiteY71" fmla="*/ 4248624 h 6263354"/>
              <a:gd name="connsiteX72" fmla="*/ 4645463 w 6950807"/>
              <a:gd name="connsiteY72" fmla="*/ 4253346 h 6263354"/>
              <a:gd name="connsiteX73" fmla="*/ 4620155 w 6950807"/>
              <a:gd name="connsiteY73" fmla="*/ 4303247 h 6263354"/>
              <a:gd name="connsiteX74" fmla="*/ 4569293 w 6950807"/>
              <a:gd name="connsiteY74" fmla="*/ 4331884 h 6263354"/>
              <a:gd name="connsiteX75" fmla="*/ 4362878 w 6950807"/>
              <a:gd name="connsiteY75" fmla="*/ 4483674 h 6263354"/>
              <a:gd name="connsiteX76" fmla="*/ 4215533 w 6950807"/>
              <a:gd name="connsiteY76" fmla="*/ 4677057 h 6263354"/>
              <a:gd name="connsiteX77" fmla="*/ 4082433 w 6950807"/>
              <a:gd name="connsiteY77" fmla="*/ 4778716 h 6263354"/>
              <a:gd name="connsiteX78" fmla="*/ 3944222 w 6950807"/>
              <a:gd name="connsiteY78" fmla="*/ 4888264 h 6263354"/>
              <a:gd name="connsiteX79" fmla="*/ 3265354 w 6950807"/>
              <a:gd name="connsiteY79" fmla="*/ 5018367 h 6263354"/>
              <a:gd name="connsiteX80" fmla="*/ 2929449 w 6950807"/>
              <a:gd name="connsiteY80" fmla="*/ 5063084 h 6263354"/>
              <a:gd name="connsiteX81" fmla="*/ 2809178 w 6950807"/>
              <a:gd name="connsiteY81" fmla="*/ 5074031 h 6263354"/>
              <a:gd name="connsiteX82" fmla="*/ 2537607 w 6950807"/>
              <a:gd name="connsiteY82" fmla="*/ 5248799 h 6263354"/>
              <a:gd name="connsiteX83" fmla="*/ 2035212 w 6950807"/>
              <a:gd name="connsiteY83" fmla="*/ 5444792 h 6263354"/>
              <a:gd name="connsiteX84" fmla="*/ 1792070 w 6950807"/>
              <a:gd name="connsiteY84" fmla="*/ 5751012 h 6263354"/>
              <a:gd name="connsiteX85" fmla="*/ 1484566 w 6950807"/>
              <a:gd name="connsiteY85" fmla="*/ 5795703 h 6263354"/>
              <a:gd name="connsiteX86" fmla="*/ 1406155 w 6950807"/>
              <a:gd name="connsiteY86" fmla="*/ 5805381 h 6263354"/>
              <a:gd name="connsiteX87" fmla="*/ 1300798 w 6950807"/>
              <a:gd name="connsiteY87" fmla="*/ 5821755 h 6263354"/>
              <a:gd name="connsiteX88" fmla="*/ 1263745 w 6950807"/>
              <a:gd name="connsiteY88" fmla="*/ 5831133 h 6263354"/>
              <a:gd name="connsiteX89" fmla="*/ 1192887 w 6950807"/>
              <a:gd name="connsiteY89" fmla="*/ 5832643 h 6263354"/>
              <a:gd name="connsiteX90" fmla="*/ 1147244 w 6950807"/>
              <a:gd name="connsiteY90" fmla="*/ 5836022 h 6263354"/>
              <a:gd name="connsiteX91" fmla="*/ 1153132 w 6950807"/>
              <a:gd name="connsiteY91" fmla="*/ 5872012 h 6263354"/>
              <a:gd name="connsiteX92" fmla="*/ 1114941 w 6950807"/>
              <a:gd name="connsiteY92" fmla="*/ 5885161 h 6263354"/>
              <a:gd name="connsiteX93" fmla="*/ 1065349 w 6950807"/>
              <a:gd name="connsiteY93" fmla="*/ 5862431 h 6263354"/>
              <a:gd name="connsiteX94" fmla="*/ 1014267 w 6950807"/>
              <a:gd name="connsiteY94" fmla="*/ 5866091 h 6263354"/>
              <a:gd name="connsiteX95" fmla="*/ 983606 w 6950807"/>
              <a:gd name="connsiteY95" fmla="*/ 5867891 h 6263354"/>
              <a:gd name="connsiteX96" fmla="*/ 907443 w 6950807"/>
              <a:gd name="connsiteY96" fmla="*/ 5924222 h 6263354"/>
              <a:gd name="connsiteX97" fmla="*/ 808988 w 6950807"/>
              <a:gd name="connsiteY97" fmla="*/ 6030723 h 6263354"/>
              <a:gd name="connsiteX98" fmla="*/ 771869 w 6950807"/>
              <a:gd name="connsiteY98" fmla="*/ 6049136 h 6263354"/>
              <a:gd name="connsiteX99" fmla="*/ 762837 w 6950807"/>
              <a:gd name="connsiteY99" fmla="*/ 6041841 h 6263354"/>
              <a:gd name="connsiteX100" fmla="*/ 725766 w 6950807"/>
              <a:gd name="connsiteY100" fmla="*/ 6106158 h 6263354"/>
              <a:gd name="connsiteX101" fmla="*/ 642403 w 6950807"/>
              <a:gd name="connsiteY101" fmla="*/ 6121330 h 6263354"/>
              <a:gd name="connsiteX102" fmla="*/ 574806 w 6950807"/>
              <a:gd name="connsiteY102" fmla="*/ 6120127 h 6263354"/>
              <a:gd name="connsiteX103" fmla="*/ 538930 w 6950807"/>
              <a:gd name="connsiteY103" fmla="*/ 6124917 h 6263354"/>
              <a:gd name="connsiteX104" fmla="*/ 510574 w 6950807"/>
              <a:gd name="connsiteY104" fmla="*/ 6122341 h 6263354"/>
              <a:gd name="connsiteX105" fmla="*/ 450510 w 6950807"/>
              <a:gd name="connsiteY105" fmla="*/ 6148398 h 6263354"/>
              <a:gd name="connsiteX106" fmla="*/ 356013 w 6950807"/>
              <a:gd name="connsiteY106" fmla="*/ 6205222 h 6263354"/>
              <a:gd name="connsiteX107" fmla="*/ 236857 w 6950807"/>
              <a:gd name="connsiteY107" fmla="*/ 6239286 h 6263354"/>
              <a:gd name="connsiteX108" fmla="*/ 185407 w 6950807"/>
              <a:gd name="connsiteY108" fmla="*/ 6245463 h 6263354"/>
              <a:gd name="connsiteX109" fmla="*/ 0 w 6950807"/>
              <a:gd name="connsiteY109" fmla="*/ 6228236 h 626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950807" h="6263354">
                <a:moveTo>
                  <a:pt x="0" y="0"/>
                </a:moveTo>
                <a:lnTo>
                  <a:pt x="6940404" y="0"/>
                </a:lnTo>
                <a:lnTo>
                  <a:pt x="6950807" y="57269"/>
                </a:lnTo>
                <a:lnTo>
                  <a:pt x="6935789" y="111727"/>
                </a:lnTo>
                <a:lnTo>
                  <a:pt x="6926163" y="122319"/>
                </a:lnTo>
                <a:lnTo>
                  <a:pt x="6879726" y="153502"/>
                </a:lnTo>
                <a:cubicBezTo>
                  <a:pt x="6916212" y="185737"/>
                  <a:pt x="6838837" y="179343"/>
                  <a:pt x="6878416" y="197479"/>
                </a:cubicBezTo>
                <a:cubicBezTo>
                  <a:pt x="6869118" y="214628"/>
                  <a:pt x="6852557" y="226581"/>
                  <a:pt x="6844672" y="235660"/>
                </a:cubicBezTo>
                <a:lnTo>
                  <a:pt x="6843548" y="243659"/>
                </a:lnTo>
                <a:lnTo>
                  <a:pt x="6832960" y="274879"/>
                </a:lnTo>
                <a:lnTo>
                  <a:pt x="6817103" y="310247"/>
                </a:lnTo>
                <a:cubicBezTo>
                  <a:pt x="6805621" y="325743"/>
                  <a:pt x="6767159" y="347668"/>
                  <a:pt x="6754862" y="362877"/>
                </a:cubicBezTo>
                <a:cubicBezTo>
                  <a:pt x="6742330" y="398815"/>
                  <a:pt x="6749000" y="389979"/>
                  <a:pt x="6729472" y="442939"/>
                </a:cubicBezTo>
                <a:cubicBezTo>
                  <a:pt x="6698994" y="494707"/>
                  <a:pt x="6694052" y="559653"/>
                  <a:pt x="6667299" y="619761"/>
                </a:cubicBezTo>
                <a:lnTo>
                  <a:pt x="6655038" y="691556"/>
                </a:lnTo>
                <a:lnTo>
                  <a:pt x="6648865" y="787174"/>
                </a:lnTo>
                <a:cubicBezTo>
                  <a:pt x="6635949" y="858107"/>
                  <a:pt x="6589857" y="879276"/>
                  <a:pt x="6560353" y="925327"/>
                </a:cubicBezTo>
                <a:lnTo>
                  <a:pt x="6435425" y="1171290"/>
                </a:lnTo>
                <a:lnTo>
                  <a:pt x="6364558" y="1261205"/>
                </a:lnTo>
                <a:lnTo>
                  <a:pt x="6311247" y="1322003"/>
                </a:lnTo>
                <a:cubicBezTo>
                  <a:pt x="6312259" y="1331636"/>
                  <a:pt x="6287426" y="1362963"/>
                  <a:pt x="6283544" y="1371053"/>
                </a:cubicBezTo>
                <a:cubicBezTo>
                  <a:pt x="6278885" y="1392046"/>
                  <a:pt x="6265370" y="1430765"/>
                  <a:pt x="6254261" y="1443811"/>
                </a:cubicBezTo>
                <a:cubicBezTo>
                  <a:pt x="6243675" y="1471273"/>
                  <a:pt x="6226285" y="1520224"/>
                  <a:pt x="6220029" y="1535820"/>
                </a:cubicBezTo>
                <a:lnTo>
                  <a:pt x="6212575" y="1599591"/>
                </a:lnTo>
                <a:lnTo>
                  <a:pt x="6209141" y="1628086"/>
                </a:lnTo>
                <a:lnTo>
                  <a:pt x="6208823" y="1628513"/>
                </a:lnTo>
                <a:cubicBezTo>
                  <a:pt x="6201578" y="1638330"/>
                  <a:pt x="6195013" y="1647437"/>
                  <a:pt x="6190100" y="1654874"/>
                </a:cubicBezTo>
                <a:cubicBezTo>
                  <a:pt x="6194363" y="1701134"/>
                  <a:pt x="6162576" y="1686294"/>
                  <a:pt x="6148233" y="1725417"/>
                </a:cubicBezTo>
                <a:cubicBezTo>
                  <a:pt x="6146043" y="1748964"/>
                  <a:pt x="6140392" y="1761381"/>
                  <a:pt x="6123002" y="1767427"/>
                </a:cubicBezTo>
                <a:cubicBezTo>
                  <a:pt x="6114841" y="1878058"/>
                  <a:pt x="6097878" y="1811703"/>
                  <a:pt x="6070380" y="1892939"/>
                </a:cubicBezTo>
                <a:cubicBezTo>
                  <a:pt x="6049318" y="1965893"/>
                  <a:pt x="6018384" y="2040658"/>
                  <a:pt x="6018708" y="2134444"/>
                </a:cubicBezTo>
                <a:cubicBezTo>
                  <a:pt x="6022239" y="2155556"/>
                  <a:pt x="6010438" y="2184412"/>
                  <a:pt x="5992354" y="2198892"/>
                </a:cubicBezTo>
                <a:cubicBezTo>
                  <a:pt x="5989241" y="2201384"/>
                  <a:pt x="5986057" y="2203347"/>
                  <a:pt x="5982901" y="2204718"/>
                </a:cubicBezTo>
                <a:cubicBezTo>
                  <a:pt x="5981029" y="2209541"/>
                  <a:pt x="5978726" y="2215866"/>
                  <a:pt x="5976085" y="2223345"/>
                </a:cubicBezTo>
                <a:lnTo>
                  <a:pt x="5968612" y="2244929"/>
                </a:lnTo>
                <a:lnTo>
                  <a:pt x="5948134" y="2265228"/>
                </a:lnTo>
                <a:lnTo>
                  <a:pt x="5946387" y="2273755"/>
                </a:lnTo>
                <a:cubicBezTo>
                  <a:pt x="5944649" y="2279331"/>
                  <a:pt x="5942802" y="2282657"/>
                  <a:pt x="5940768" y="2284532"/>
                </a:cubicBezTo>
                <a:lnTo>
                  <a:pt x="5940171" y="2284543"/>
                </a:lnTo>
                <a:lnTo>
                  <a:pt x="5919217" y="2328308"/>
                </a:lnTo>
                <a:cubicBezTo>
                  <a:pt x="5912897" y="2346767"/>
                  <a:pt x="5899449" y="2356984"/>
                  <a:pt x="5895354" y="2375061"/>
                </a:cubicBezTo>
                <a:cubicBezTo>
                  <a:pt x="5862809" y="2374144"/>
                  <a:pt x="5862040" y="2388484"/>
                  <a:pt x="5846917" y="2403673"/>
                </a:cubicBezTo>
                <a:lnTo>
                  <a:pt x="5828950" y="2467946"/>
                </a:lnTo>
                <a:lnTo>
                  <a:pt x="5778751" y="2558153"/>
                </a:lnTo>
                <a:cubicBezTo>
                  <a:pt x="5760079" y="2589441"/>
                  <a:pt x="5779236" y="2571701"/>
                  <a:pt x="5766677" y="2618352"/>
                </a:cubicBezTo>
                <a:cubicBezTo>
                  <a:pt x="5767618" y="2626937"/>
                  <a:pt x="5707125" y="2804857"/>
                  <a:pt x="5711691" y="2813181"/>
                </a:cubicBezTo>
                <a:cubicBezTo>
                  <a:pt x="5661053" y="2925285"/>
                  <a:pt x="5665779" y="2930841"/>
                  <a:pt x="5632865" y="3016049"/>
                </a:cubicBezTo>
                <a:cubicBezTo>
                  <a:pt x="5585911" y="3106332"/>
                  <a:pt x="5622362" y="3008442"/>
                  <a:pt x="5593801" y="3111205"/>
                </a:cubicBezTo>
                <a:cubicBezTo>
                  <a:pt x="5557486" y="3266636"/>
                  <a:pt x="5540320" y="3199468"/>
                  <a:pt x="5502533" y="3259056"/>
                </a:cubicBezTo>
                <a:cubicBezTo>
                  <a:pt x="5471662" y="3294848"/>
                  <a:pt x="5398363" y="3402035"/>
                  <a:pt x="5393573" y="3436601"/>
                </a:cubicBezTo>
                <a:cubicBezTo>
                  <a:pt x="5411790" y="3460787"/>
                  <a:pt x="5363370" y="3505709"/>
                  <a:pt x="5370905" y="3536371"/>
                </a:cubicBezTo>
                <a:cubicBezTo>
                  <a:pt x="5363197" y="3543201"/>
                  <a:pt x="5325158" y="3577878"/>
                  <a:pt x="5315748" y="3583316"/>
                </a:cubicBezTo>
                <a:lnTo>
                  <a:pt x="5310843" y="3586184"/>
                </a:lnTo>
                <a:lnTo>
                  <a:pt x="5285951" y="3601045"/>
                </a:lnTo>
                <a:lnTo>
                  <a:pt x="5261707" y="3621267"/>
                </a:lnTo>
                <a:cubicBezTo>
                  <a:pt x="5254311" y="3629779"/>
                  <a:pt x="5248323" y="3640033"/>
                  <a:pt x="5244645" y="3653006"/>
                </a:cubicBezTo>
                <a:cubicBezTo>
                  <a:pt x="5251494" y="3706080"/>
                  <a:pt x="5185420" y="3693844"/>
                  <a:pt x="5196556" y="3760667"/>
                </a:cubicBezTo>
                <a:cubicBezTo>
                  <a:pt x="5196355" y="3783674"/>
                  <a:pt x="5161174" y="3845291"/>
                  <a:pt x="5140091" y="3851089"/>
                </a:cubicBezTo>
                <a:cubicBezTo>
                  <a:pt x="5131190" y="3862729"/>
                  <a:pt x="5118192" y="3929673"/>
                  <a:pt x="5098366" y="3929294"/>
                </a:cubicBezTo>
                <a:cubicBezTo>
                  <a:pt x="5073388" y="3931514"/>
                  <a:pt x="5086786" y="3988425"/>
                  <a:pt x="5064858" y="3972981"/>
                </a:cubicBezTo>
                <a:lnTo>
                  <a:pt x="5061745" y="3993492"/>
                </a:lnTo>
                <a:lnTo>
                  <a:pt x="5046631" y="3999129"/>
                </a:lnTo>
                <a:cubicBezTo>
                  <a:pt x="5030855" y="4004669"/>
                  <a:pt x="5019475" y="4009692"/>
                  <a:pt x="5018715" y="4022829"/>
                </a:cubicBezTo>
                <a:cubicBezTo>
                  <a:pt x="4996965" y="4035215"/>
                  <a:pt x="4937934" y="4063166"/>
                  <a:pt x="4916132" y="4073446"/>
                </a:cubicBezTo>
                <a:cubicBezTo>
                  <a:pt x="4902556" y="4067386"/>
                  <a:pt x="4897329" y="4079077"/>
                  <a:pt x="4887899" y="4084508"/>
                </a:cubicBezTo>
                <a:cubicBezTo>
                  <a:pt x="4871715" y="4082346"/>
                  <a:pt x="4835784" y="4117000"/>
                  <a:pt x="4829160" y="4132817"/>
                </a:cubicBezTo>
                <a:cubicBezTo>
                  <a:pt x="4818005" y="4182187"/>
                  <a:pt x="4747512" y="4182697"/>
                  <a:pt x="4737273" y="4221326"/>
                </a:cubicBezTo>
                <a:cubicBezTo>
                  <a:pt x="4731077" y="4229203"/>
                  <a:pt x="4724052" y="4234528"/>
                  <a:pt x="4716550" y="4238238"/>
                </a:cubicBezTo>
                <a:lnTo>
                  <a:pt x="4694116" y="4245104"/>
                </a:lnTo>
                <a:lnTo>
                  <a:pt x="4684883" y="4240009"/>
                </a:lnTo>
                <a:lnTo>
                  <a:pt x="4672744" y="4248081"/>
                </a:lnTo>
                <a:lnTo>
                  <a:pt x="4668551" y="4248624"/>
                </a:lnTo>
                <a:cubicBezTo>
                  <a:pt x="4660522" y="4249625"/>
                  <a:pt x="4652707" y="4250888"/>
                  <a:pt x="4645463" y="4253346"/>
                </a:cubicBezTo>
                <a:cubicBezTo>
                  <a:pt x="4670644" y="4288836"/>
                  <a:pt x="4587995" y="4280114"/>
                  <a:pt x="4620155" y="4303247"/>
                </a:cubicBezTo>
                <a:cubicBezTo>
                  <a:pt x="4584730" y="4322934"/>
                  <a:pt x="4624634" y="4339786"/>
                  <a:pt x="4569293" y="4331884"/>
                </a:cubicBezTo>
                <a:cubicBezTo>
                  <a:pt x="4526413" y="4361955"/>
                  <a:pt x="4421838" y="4426145"/>
                  <a:pt x="4362878" y="4483674"/>
                </a:cubicBezTo>
                <a:cubicBezTo>
                  <a:pt x="4330889" y="4514627"/>
                  <a:pt x="4262274" y="4627883"/>
                  <a:pt x="4215533" y="4677057"/>
                </a:cubicBezTo>
                <a:cubicBezTo>
                  <a:pt x="4166258" y="4711482"/>
                  <a:pt x="4144325" y="4767937"/>
                  <a:pt x="4082433" y="4778716"/>
                </a:cubicBezTo>
                <a:cubicBezTo>
                  <a:pt x="4037215" y="4813916"/>
                  <a:pt x="4080401" y="4848321"/>
                  <a:pt x="3944222" y="4888264"/>
                </a:cubicBezTo>
                <a:cubicBezTo>
                  <a:pt x="3684918" y="4942348"/>
                  <a:pt x="3434483" y="4989230"/>
                  <a:pt x="3265354" y="5018367"/>
                </a:cubicBezTo>
                <a:cubicBezTo>
                  <a:pt x="3096225" y="5047503"/>
                  <a:pt x="3019654" y="5060895"/>
                  <a:pt x="2929449" y="5063084"/>
                </a:cubicBezTo>
                <a:cubicBezTo>
                  <a:pt x="2839243" y="5065272"/>
                  <a:pt x="2844050" y="5079411"/>
                  <a:pt x="2809178" y="5074031"/>
                </a:cubicBezTo>
                <a:lnTo>
                  <a:pt x="2537607" y="5248799"/>
                </a:lnTo>
                <a:cubicBezTo>
                  <a:pt x="2410199" y="5268996"/>
                  <a:pt x="2159469" y="5361090"/>
                  <a:pt x="2035212" y="5444792"/>
                </a:cubicBezTo>
                <a:cubicBezTo>
                  <a:pt x="1910957" y="5528494"/>
                  <a:pt x="1889099" y="5643213"/>
                  <a:pt x="1792070" y="5751012"/>
                </a:cubicBezTo>
                <a:lnTo>
                  <a:pt x="1484566" y="5795703"/>
                </a:lnTo>
                <a:cubicBezTo>
                  <a:pt x="1454923" y="5790900"/>
                  <a:pt x="1427565" y="5778005"/>
                  <a:pt x="1406155" y="5805381"/>
                </a:cubicBezTo>
                <a:cubicBezTo>
                  <a:pt x="1367700" y="5812651"/>
                  <a:pt x="1329241" y="5802607"/>
                  <a:pt x="1300798" y="5821755"/>
                </a:cubicBezTo>
                <a:cubicBezTo>
                  <a:pt x="1283458" y="5811210"/>
                  <a:pt x="1269389" y="5808489"/>
                  <a:pt x="1263745" y="5831133"/>
                </a:cubicBezTo>
                <a:cubicBezTo>
                  <a:pt x="1226042" y="5832175"/>
                  <a:pt x="1208377" y="5805418"/>
                  <a:pt x="1192887" y="5832643"/>
                </a:cubicBezTo>
                <a:cubicBezTo>
                  <a:pt x="1146712" y="5776695"/>
                  <a:pt x="1169930" y="5827215"/>
                  <a:pt x="1147244" y="5836022"/>
                </a:cubicBezTo>
                <a:cubicBezTo>
                  <a:pt x="1130414" y="5847391"/>
                  <a:pt x="1171508" y="5868669"/>
                  <a:pt x="1153132" y="5872012"/>
                </a:cubicBezTo>
                <a:cubicBezTo>
                  <a:pt x="1128898" y="5857667"/>
                  <a:pt x="1140784" y="5902732"/>
                  <a:pt x="1114941" y="5885161"/>
                </a:cubicBezTo>
                <a:cubicBezTo>
                  <a:pt x="1111955" y="5851159"/>
                  <a:pt x="1074015" y="5892089"/>
                  <a:pt x="1065349" y="5862431"/>
                </a:cubicBezTo>
                <a:cubicBezTo>
                  <a:pt x="1057315" y="5905008"/>
                  <a:pt x="1035470" y="5852818"/>
                  <a:pt x="1014267" y="5866091"/>
                </a:cubicBezTo>
                <a:cubicBezTo>
                  <a:pt x="1006678" y="5882238"/>
                  <a:pt x="999065" y="5885057"/>
                  <a:pt x="983606" y="5867891"/>
                </a:cubicBezTo>
                <a:cubicBezTo>
                  <a:pt x="949657" y="5946457"/>
                  <a:pt x="949637" y="5893769"/>
                  <a:pt x="907443" y="5924222"/>
                </a:cubicBezTo>
                <a:cubicBezTo>
                  <a:pt x="872468" y="5956169"/>
                  <a:pt x="831950" y="5954949"/>
                  <a:pt x="808988" y="6030723"/>
                </a:cubicBezTo>
                <a:cubicBezTo>
                  <a:pt x="806594" y="6052160"/>
                  <a:pt x="789972" y="6060404"/>
                  <a:pt x="771869" y="6049136"/>
                </a:cubicBezTo>
                <a:cubicBezTo>
                  <a:pt x="768753" y="6047195"/>
                  <a:pt x="765711" y="6044739"/>
                  <a:pt x="762837" y="6041841"/>
                </a:cubicBezTo>
                <a:cubicBezTo>
                  <a:pt x="751252" y="6095388"/>
                  <a:pt x="727945" y="6069978"/>
                  <a:pt x="725766" y="6106158"/>
                </a:cubicBezTo>
                <a:cubicBezTo>
                  <a:pt x="688209" y="6122672"/>
                  <a:pt x="645012" y="6089580"/>
                  <a:pt x="642403" y="6121330"/>
                </a:cubicBezTo>
                <a:cubicBezTo>
                  <a:pt x="620588" y="6120482"/>
                  <a:pt x="581312" y="6085641"/>
                  <a:pt x="574806" y="6120127"/>
                </a:cubicBezTo>
                <a:cubicBezTo>
                  <a:pt x="564871" y="6092697"/>
                  <a:pt x="556339" y="6142408"/>
                  <a:pt x="538930" y="6124917"/>
                </a:cubicBezTo>
                <a:cubicBezTo>
                  <a:pt x="525774" y="6109542"/>
                  <a:pt x="520118" y="6121045"/>
                  <a:pt x="510574" y="6122341"/>
                </a:cubicBezTo>
                <a:cubicBezTo>
                  <a:pt x="494678" y="6110300"/>
                  <a:pt x="457722" y="6132578"/>
                  <a:pt x="450510" y="6148398"/>
                </a:cubicBezTo>
                <a:cubicBezTo>
                  <a:pt x="437411" y="6203264"/>
                  <a:pt x="367751" y="6163165"/>
                  <a:pt x="356013" y="6205222"/>
                </a:cubicBezTo>
                <a:cubicBezTo>
                  <a:pt x="320401" y="6220372"/>
                  <a:pt x="265291" y="6232581"/>
                  <a:pt x="236857" y="6239286"/>
                </a:cubicBezTo>
                <a:cubicBezTo>
                  <a:pt x="201034" y="6243266"/>
                  <a:pt x="239743" y="6287256"/>
                  <a:pt x="185407" y="6245463"/>
                </a:cubicBezTo>
                <a:lnTo>
                  <a:pt x="0" y="6228236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5DA06-E997-48EA-9D7D-7144E6E61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734" y="753035"/>
            <a:ext cx="5281684" cy="15760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Bathroom</a:t>
            </a:r>
          </a:p>
        </p:txBody>
      </p:sp>
      <p:sp>
        <p:nvSpPr>
          <p:cNvPr id="39" name="Freeform: Shape 30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490" y="3017047"/>
            <a:ext cx="3945709" cy="299528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2B44D-9325-4F3D-863F-2430B8D01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415" y="840657"/>
            <a:ext cx="4601882" cy="54296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pc="50"/>
              <a:t>Check List:</a:t>
            </a:r>
          </a:p>
          <a:p>
            <a:pPr marL="342900" indent="-342900" algn="l">
              <a:buFontTx/>
              <a:buChar char="-"/>
            </a:pPr>
            <a:r>
              <a:rPr lang="en-US" spc="50"/>
              <a:t>Hot/Cold Running water.</a:t>
            </a:r>
          </a:p>
          <a:p>
            <a:pPr marL="342900" indent="-342900" algn="l">
              <a:buFontTx/>
              <a:buChar char="-"/>
            </a:pPr>
            <a:r>
              <a:rPr lang="en-US" spc="50"/>
              <a:t>Tub-are there any leaks around the tub.</a:t>
            </a:r>
          </a:p>
          <a:p>
            <a:pPr marL="342900" indent="-342900" algn="l">
              <a:buFontTx/>
              <a:buChar char="-"/>
            </a:pPr>
            <a:r>
              <a:rPr lang="en-US" spc="50"/>
              <a:t>Leaky faucets or pipes.</a:t>
            </a:r>
          </a:p>
          <a:p>
            <a:pPr marL="342900" indent="-342900" algn="l">
              <a:buFontTx/>
              <a:buChar char="-"/>
            </a:pPr>
            <a:r>
              <a:rPr lang="en-US" spc="50"/>
              <a:t>Toilet (make sure no water spills when flushing).</a:t>
            </a:r>
          </a:p>
          <a:p>
            <a:pPr marL="342900" indent="-342900" algn="l">
              <a:buFontTx/>
              <a:buChar char="-"/>
            </a:pPr>
            <a:r>
              <a:rPr lang="en-US" spc="50"/>
              <a:t>Fan.</a:t>
            </a:r>
          </a:p>
          <a:p>
            <a:pPr marL="342900" indent="-342900" algn="l">
              <a:buFontTx/>
              <a:buChar char="-"/>
            </a:pPr>
            <a:r>
              <a:rPr lang="en-US" spc="50"/>
              <a:t>Check the floor (does it sink in or make any noise when you walk around it or any soft spots).</a:t>
            </a:r>
          </a:p>
          <a:p>
            <a:pPr algn="l"/>
            <a:endParaRPr lang="en-US" spc="50" dirty="0"/>
          </a:p>
        </p:txBody>
      </p:sp>
      <p:pic>
        <p:nvPicPr>
          <p:cNvPr id="7" name="Graphic 6" descr="Sink">
            <a:extLst>
              <a:ext uri="{FF2B5EF4-FFF2-40B4-BE49-F238E27FC236}">
                <a16:creationId xmlns:a16="http://schemas.microsoft.com/office/drawing/2014/main" id="{39DC7051-13CF-4200-8343-B6601DDBC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4165" y="3226279"/>
            <a:ext cx="2570897" cy="2570897"/>
          </a:xfrm>
          <a:prstGeom prst="rect">
            <a:avLst/>
          </a:prstGeom>
        </p:spPr>
      </p:pic>
      <p:sp>
        <p:nvSpPr>
          <p:cNvPr id="40" name="Rectangle 6">
            <a:extLst>
              <a:ext uri="{FF2B5EF4-FFF2-40B4-BE49-F238E27FC236}">
                <a16:creationId xmlns:a16="http://schemas.microsoft.com/office/drawing/2014/main" id="{8883AD5B-BA1D-4FA6-8AD8-955000251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126" y="584129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2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0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752B5F-6C1B-47BC-A2F8-E5037C4C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Triggers in Bathroom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CD385-04E8-44C4-8403-7B1EE05F3EE5}"/>
              </a:ext>
            </a:extLst>
          </p:cNvPr>
          <p:cNvSpPr txBox="1"/>
          <p:nvPr/>
        </p:nvSpPr>
        <p:spPr>
          <a:xfrm>
            <a:off x="6149995" y="733425"/>
            <a:ext cx="4889480" cy="5391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pc="5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Mold and Mildew-a humid bathroom can increase the mold and mildew growth colony.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pc="5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pc="5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Cleaning-cleaning products have chemicals that can trigger asthma.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pc="5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pc="5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Personal Care Products-may contain chemicals that can trigger asthma.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pc="5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pc="5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Dust mites- thrive in humid environments.</a:t>
            </a:r>
          </a:p>
        </p:txBody>
      </p:sp>
    </p:spTree>
    <p:extLst>
      <p:ext uri="{BB962C8B-B14F-4D97-AF65-F5344CB8AC3E}">
        <p14:creationId xmlns:p14="http://schemas.microsoft.com/office/powerpoint/2010/main" val="215966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60022CF-D73B-45FB-8DD4-1B1C0C92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8B19E-F6CC-4C63-A7F1-77083DAB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0"/>
            <a:ext cx="4173942" cy="5644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Triggers in garage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776A83A0-CFB3-4325-961B-D5C04D7CD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209520"/>
              </p:ext>
            </p:extLst>
          </p:nvPr>
        </p:nvGraphicFramePr>
        <p:xfrm>
          <a:off x="5629701" y="609601"/>
          <a:ext cx="5568287" cy="564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9108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749728D-AFF4-4FD2-A8CA-12A371ACC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F13BD0-05D9-4C62-84D1-5B5C8C1EC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127689" cy="6858000"/>
          </a:xfrm>
          <a:custGeom>
            <a:avLst/>
            <a:gdLst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9468 w 6128435"/>
              <a:gd name="connsiteY113" fmla="*/ 4200916 h 6858000"/>
              <a:gd name="connsiteX114" fmla="*/ 5917114 w 6128435"/>
              <a:gd name="connsiteY114" fmla="*/ 4213096 h 6858000"/>
              <a:gd name="connsiteX115" fmla="*/ 5921153 w 6128435"/>
              <a:gd name="connsiteY115" fmla="*/ 4236222 h 6858000"/>
              <a:gd name="connsiteX116" fmla="*/ 5924233 w 6128435"/>
              <a:gd name="connsiteY116" fmla="*/ 4242060 h 6858000"/>
              <a:gd name="connsiteX117" fmla="*/ 5923742 w 6128435"/>
              <a:gd name="connsiteY117" fmla="*/ 4265435 h 6858000"/>
              <a:gd name="connsiteX118" fmla="*/ 5928910 w 6128435"/>
              <a:gd name="connsiteY118" fmla="*/ 4300973 h 6858000"/>
              <a:gd name="connsiteX119" fmla="*/ 5939320 w 6128435"/>
              <a:gd name="connsiteY119" fmla="*/ 4340435 h 6858000"/>
              <a:gd name="connsiteX120" fmla="*/ 5936924 w 6128435"/>
              <a:gd name="connsiteY120" fmla="*/ 4353034 h 6858000"/>
              <a:gd name="connsiteX121" fmla="*/ 5946705 w 6128435"/>
              <a:gd name="connsiteY121" fmla="*/ 4428051 h 6858000"/>
              <a:gd name="connsiteX122" fmla="*/ 5949261 w 6128435"/>
              <a:gd name="connsiteY122" fmla="*/ 4449185 h 6858000"/>
              <a:gd name="connsiteX123" fmla="*/ 5957504 w 6128435"/>
              <a:gd name="connsiteY123" fmla="*/ 4465911 h 6858000"/>
              <a:gd name="connsiteX124" fmla="*/ 5964689 w 6128435"/>
              <a:gd name="connsiteY124" fmla="*/ 4468532 h 6858000"/>
              <a:gd name="connsiteX125" fmla="*/ 5967062 w 6128435"/>
              <a:gd name="connsiteY125" fmla="*/ 4479923 h 6858000"/>
              <a:gd name="connsiteX126" fmla="*/ 5968960 w 6128435"/>
              <a:gd name="connsiteY126" fmla="*/ 4482655 h 6858000"/>
              <a:gd name="connsiteX127" fmla="*/ 5978567 w 6128435"/>
              <a:gd name="connsiteY127" fmla="*/ 4498605 h 6858000"/>
              <a:gd name="connsiteX128" fmla="*/ 5967676 w 6128435"/>
              <a:gd name="connsiteY128" fmla="*/ 4540140 h 6858000"/>
              <a:gd name="connsiteX129" fmla="*/ 5980106 w 6128435"/>
              <a:gd name="connsiteY129" fmla="*/ 4585087 h 6858000"/>
              <a:gd name="connsiteX130" fmla="*/ 5986918 w 6128435"/>
              <a:gd name="connsiteY130" fmla="*/ 4764836 h 6858000"/>
              <a:gd name="connsiteX131" fmla="*/ 6013516 w 6128435"/>
              <a:gd name="connsiteY131" fmla="*/ 4786619 h 6858000"/>
              <a:gd name="connsiteX132" fmla="*/ 6025404 w 6128435"/>
              <a:gd name="connsiteY132" fmla="*/ 4858148 h 6858000"/>
              <a:gd name="connsiteX133" fmla="*/ 6007749 w 6128435"/>
              <a:gd name="connsiteY133" fmla="*/ 4964715 h 6858000"/>
              <a:gd name="connsiteX134" fmla="*/ 6005269 w 6128435"/>
              <a:gd name="connsiteY134" fmla="*/ 5150567 h 6858000"/>
              <a:gd name="connsiteX135" fmla="*/ 6001127 w 6128435"/>
              <a:gd name="connsiteY135" fmla="*/ 5164609 h 6858000"/>
              <a:gd name="connsiteX136" fmla="*/ 5996647 w 6128435"/>
              <a:gd name="connsiteY136" fmla="*/ 5185640 h 6858000"/>
              <a:gd name="connsiteX137" fmla="*/ 5998514 w 6128435"/>
              <a:gd name="connsiteY137" fmla="*/ 5189673 h 6858000"/>
              <a:gd name="connsiteX138" fmla="*/ 5995970 w 6128435"/>
              <a:gd name="connsiteY138" fmla="*/ 5221547 h 6858000"/>
              <a:gd name="connsiteX139" fmla="*/ 5997218 w 6128435"/>
              <a:gd name="connsiteY139" fmla="*/ 5222031 h 6858000"/>
              <a:gd name="connsiteX140" fmla="*/ 6002116 w 6128435"/>
              <a:gd name="connsiteY140" fmla="*/ 5231223 h 6858000"/>
              <a:gd name="connsiteX141" fmla="*/ 6008541 w 6128435"/>
              <a:gd name="connsiteY141" fmla="*/ 5248680 h 6858000"/>
              <a:gd name="connsiteX142" fmla="*/ 6039260 w 6128435"/>
              <a:gd name="connsiteY142" fmla="*/ 5289518 h 6858000"/>
              <a:gd name="connsiteX143" fmla="*/ 6036748 w 6128435"/>
              <a:gd name="connsiteY143" fmla="*/ 5322752 h 6858000"/>
              <a:gd name="connsiteX144" fmla="*/ 6036943 w 6128435"/>
              <a:gd name="connsiteY144" fmla="*/ 5329480 h 6858000"/>
              <a:gd name="connsiteX145" fmla="*/ 6037236 w 6128435"/>
              <a:gd name="connsiteY145" fmla="*/ 5329634 h 6858000"/>
              <a:gd name="connsiteX146" fmla="*/ 6038019 w 6128435"/>
              <a:gd name="connsiteY146" fmla="*/ 5336764 h 6858000"/>
              <a:gd name="connsiteX147" fmla="*/ 6037298 w 6128435"/>
              <a:gd name="connsiteY147" fmla="*/ 5341753 h 6858000"/>
              <a:gd name="connsiteX148" fmla="*/ 6037677 w 6128435"/>
              <a:gd name="connsiteY148" fmla="*/ 5354807 h 6858000"/>
              <a:gd name="connsiteX149" fmla="*/ 6039728 w 6128435"/>
              <a:gd name="connsiteY149" fmla="*/ 5359416 h 6858000"/>
              <a:gd name="connsiteX150" fmla="*/ 6043311 w 6128435"/>
              <a:gd name="connsiteY150" fmla="*/ 5361407 h 6858000"/>
              <a:gd name="connsiteX151" fmla="*/ 6042954 w 6128435"/>
              <a:gd name="connsiteY151" fmla="*/ 5362576 h 6858000"/>
              <a:gd name="connsiteX152" fmla="*/ 6053435 w 6128435"/>
              <a:gd name="connsiteY152" fmla="*/ 5387547 h 6858000"/>
              <a:gd name="connsiteX153" fmla="*/ 6065933 w 6128435"/>
              <a:gd name="connsiteY153" fmla="*/ 5443002 h 6858000"/>
              <a:gd name="connsiteX154" fmla="*/ 6068640 w 6128435"/>
              <a:gd name="connsiteY154" fmla="*/ 5474503 h 6858000"/>
              <a:gd name="connsiteX155" fmla="*/ 6080922 w 6128435"/>
              <a:gd name="connsiteY155" fmla="*/ 5561070 h 6858000"/>
              <a:gd name="connsiteX156" fmla="*/ 6096949 w 6128435"/>
              <a:gd name="connsiteY156" fmla="*/ 5648179 h 6858000"/>
              <a:gd name="connsiteX157" fmla="*/ 6125703 w 6128435"/>
              <a:gd name="connsiteY157" fmla="*/ 5692894 h 6858000"/>
              <a:gd name="connsiteX158" fmla="*/ 6126670 w 6128435"/>
              <a:gd name="connsiteY158" fmla="*/ 5697882 h 6858000"/>
              <a:gd name="connsiteX159" fmla="*/ 6124061 w 6128435"/>
              <a:gd name="connsiteY159" fmla="*/ 5710294 h 6858000"/>
              <a:gd name="connsiteX160" fmla="*/ 6122213 w 6128435"/>
              <a:gd name="connsiteY160" fmla="*/ 5714762 h 6858000"/>
              <a:gd name="connsiteX161" fmla="*/ 6121353 w 6128435"/>
              <a:gd name="connsiteY161" fmla="*/ 5721725 h 6858000"/>
              <a:gd name="connsiteX162" fmla="*/ 6121607 w 6128435"/>
              <a:gd name="connsiteY162" fmla="*/ 5721959 h 6858000"/>
              <a:gd name="connsiteX163" fmla="*/ 6120262 w 6128435"/>
              <a:gd name="connsiteY163" fmla="*/ 5728358 h 6858000"/>
              <a:gd name="connsiteX164" fmla="*/ 6110194 w 6128435"/>
              <a:gd name="connsiteY164" fmla="*/ 5758853 h 6858000"/>
              <a:gd name="connsiteX165" fmla="*/ 6127519 w 6128435"/>
              <a:gd name="connsiteY165" fmla="*/ 5865775 h 6858000"/>
              <a:gd name="connsiteX166" fmla="*/ 6128435 w 6128435"/>
              <a:gd name="connsiteY166" fmla="*/ 5870164 h 6858000"/>
              <a:gd name="connsiteX167" fmla="*/ 6119217 w 6128435"/>
              <a:gd name="connsiteY167" fmla="*/ 5888542 h 6858000"/>
              <a:gd name="connsiteX168" fmla="*/ 6115966 w 6128435"/>
              <a:gd name="connsiteY168" fmla="*/ 5898387 h 6858000"/>
              <a:gd name="connsiteX169" fmla="*/ 6111924 w 6128435"/>
              <a:gd name="connsiteY169" fmla="*/ 5900444 h 6858000"/>
              <a:gd name="connsiteX170" fmla="*/ 6108716 w 6128435"/>
              <a:gd name="connsiteY170" fmla="*/ 5915345 h 6858000"/>
              <a:gd name="connsiteX171" fmla="*/ 6109524 w 6128435"/>
              <a:gd name="connsiteY171" fmla="*/ 5917328 h 6858000"/>
              <a:gd name="connsiteX172" fmla="*/ 6102493 w 6128435"/>
              <a:gd name="connsiteY172" fmla="*/ 5928602 h 6858000"/>
              <a:gd name="connsiteX173" fmla="*/ 6056863 w 6128435"/>
              <a:gd name="connsiteY173" fmla="*/ 6000643 h 6858000"/>
              <a:gd name="connsiteX174" fmla="*/ 6045436 w 6128435"/>
              <a:gd name="connsiteY174" fmla="*/ 6124480 h 6858000"/>
              <a:gd name="connsiteX175" fmla="*/ 6030489 w 6128435"/>
              <a:gd name="connsiteY175" fmla="*/ 6317666 h 6858000"/>
              <a:gd name="connsiteX176" fmla="*/ 6007492 w 6128435"/>
              <a:gd name="connsiteY176" fmla="*/ 6440818 h 6858000"/>
              <a:gd name="connsiteX177" fmla="*/ 6009467 w 6128435"/>
              <a:gd name="connsiteY177" fmla="*/ 6487076 h 6858000"/>
              <a:gd name="connsiteX178" fmla="*/ 5995064 w 6128435"/>
              <a:gd name="connsiteY178" fmla="*/ 6540791 h 6858000"/>
              <a:gd name="connsiteX179" fmla="*/ 5996309 w 6128435"/>
              <a:gd name="connsiteY179" fmla="*/ 6543961 h 6858000"/>
              <a:gd name="connsiteX180" fmla="*/ 5996048 w 6128435"/>
              <a:gd name="connsiteY180" fmla="*/ 6555444 h 6858000"/>
              <a:gd name="connsiteX181" fmla="*/ 6002524 w 6128435"/>
              <a:gd name="connsiteY181" fmla="*/ 6560188 h 6858000"/>
              <a:gd name="connsiteX182" fmla="*/ 6006823 w 6128435"/>
              <a:gd name="connsiteY182" fmla="*/ 6578546 h 6858000"/>
              <a:gd name="connsiteX183" fmla="*/ 6004510 w 6128435"/>
              <a:gd name="connsiteY183" fmla="*/ 6599256 h 6858000"/>
              <a:gd name="connsiteX184" fmla="*/ 5986207 w 6128435"/>
              <a:gd name="connsiteY184" fmla="*/ 6695855 h 6858000"/>
              <a:gd name="connsiteX185" fmla="*/ 5979428 w 6128435"/>
              <a:gd name="connsiteY185" fmla="*/ 6754678 h 6858000"/>
              <a:gd name="connsiteX186" fmla="*/ 5983398 w 6128435"/>
              <a:gd name="connsiteY186" fmla="*/ 6778641 h 6858000"/>
              <a:gd name="connsiteX187" fmla="*/ 5984543 w 6128435"/>
              <a:gd name="connsiteY187" fmla="*/ 6811016 h 6858000"/>
              <a:gd name="connsiteX188" fmla="*/ 5981802 w 6128435"/>
              <a:gd name="connsiteY188" fmla="*/ 6838578 h 6858000"/>
              <a:gd name="connsiteX189" fmla="*/ 5979671 w 6128435"/>
              <a:gd name="connsiteY189" fmla="*/ 6858000 h 6858000"/>
              <a:gd name="connsiteX190" fmla="*/ 0 w 6128435"/>
              <a:gd name="connsiteY190" fmla="*/ 685800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36924 w 6128435"/>
              <a:gd name="connsiteY119" fmla="*/ 4353034 h 6858000"/>
              <a:gd name="connsiteX120" fmla="*/ 5946705 w 6128435"/>
              <a:gd name="connsiteY120" fmla="*/ 4428051 h 6858000"/>
              <a:gd name="connsiteX121" fmla="*/ 5949261 w 6128435"/>
              <a:gd name="connsiteY121" fmla="*/ 4449185 h 6858000"/>
              <a:gd name="connsiteX122" fmla="*/ 5957504 w 6128435"/>
              <a:gd name="connsiteY122" fmla="*/ 4465911 h 6858000"/>
              <a:gd name="connsiteX123" fmla="*/ 5964689 w 6128435"/>
              <a:gd name="connsiteY123" fmla="*/ 4468532 h 6858000"/>
              <a:gd name="connsiteX124" fmla="*/ 5967062 w 6128435"/>
              <a:gd name="connsiteY124" fmla="*/ 4479923 h 6858000"/>
              <a:gd name="connsiteX125" fmla="*/ 5968960 w 6128435"/>
              <a:gd name="connsiteY125" fmla="*/ 4482655 h 6858000"/>
              <a:gd name="connsiteX126" fmla="*/ 5978567 w 6128435"/>
              <a:gd name="connsiteY126" fmla="*/ 4498605 h 6858000"/>
              <a:gd name="connsiteX127" fmla="*/ 5967676 w 6128435"/>
              <a:gd name="connsiteY127" fmla="*/ 4540140 h 6858000"/>
              <a:gd name="connsiteX128" fmla="*/ 5980106 w 6128435"/>
              <a:gd name="connsiteY128" fmla="*/ 4585087 h 6858000"/>
              <a:gd name="connsiteX129" fmla="*/ 5986918 w 6128435"/>
              <a:gd name="connsiteY129" fmla="*/ 4764836 h 6858000"/>
              <a:gd name="connsiteX130" fmla="*/ 6013516 w 6128435"/>
              <a:gd name="connsiteY130" fmla="*/ 4786619 h 6858000"/>
              <a:gd name="connsiteX131" fmla="*/ 6025404 w 6128435"/>
              <a:gd name="connsiteY131" fmla="*/ 4858148 h 6858000"/>
              <a:gd name="connsiteX132" fmla="*/ 6007749 w 6128435"/>
              <a:gd name="connsiteY132" fmla="*/ 4964715 h 6858000"/>
              <a:gd name="connsiteX133" fmla="*/ 6005269 w 6128435"/>
              <a:gd name="connsiteY133" fmla="*/ 5150567 h 6858000"/>
              <a:gd name="connsiteX134" fmla="*/ 6001127 w 6128435"/>
              <a:gd name="connsiteY134" fmla="*/ 5164609 h 6858000"/>
              <a:gd name="connsiteX135" fmla="*/ 5996647 w 6128435"/>
              <a:gd name="connsiteY135" fmla="*/ 5185640 h 6858000"/>
              <a:gd name="connsiteX136" fmla="*/ 5998514 w 6128435"/>
              <a:gd name="connsiteY136" fmla="*/ 5189673 h 6858000"/>
              <a:gd name="connsiteX137" fmla="*/ 5995970 w 6128435"/>
              <a:gd name="connsiteY137" fmla="*/ 5221547 h 6858000"/>
              <a:gd name="connsiteX138" fmla="*/ 5997218 w 6128435"/>
              <a:gd name="connsiteY138" fmla="*/ 5222031 h 6858000"/>
              <a:gd name="connsiteX139" fmla="*/ 6002116 w 6128435"/>
              <a:gd name="connsiteY139" fmla="*/ 5231223 h 6858000"/>
              <a:gd name="connsiteX140" fmla="*/ 6008541 w 6128435"/>
              <a:gd name="connsiteY140" fmla="*/ 5248680 h 6858000"/>
              <a:gd name="connsiteX141" fmla="*/ 6039260 w 6128435"/>
              <a:gd name="connsiteY141" fmla="*/ 5289518 h 6858000"/>
              <a:gd name="connsiteX142" fmla="*/ 6036748 w 6128435"/>
              <a:gd name="connsiteY142" fmla="*/ 5322752 h 6858000"/>
              <a:gd name="connsiteX143" fmla="*/ 6036943 w 6128435"/>
              <a:gd name="connsiteY143" fmla="*/ 5329480 h 6858000"/>
              <a:gd name="connsiteX144" fmla="*/ 6037236 w 6128435"/>
              <a:gd name="connsiteY144" fmla="*/ 5329634 h 6858000"/>
              <a:gd name="connsiteX145" fmla="*/ 6038019 w 6128435"/>
              <a:gd name="connsiteY145" fmla="*/ 5336764 h 6858000"/>
              <a:gd name="connsiteX146" fmla="*/ 6037298 w 6128435"/>
              <a:gd name="connsiteY146" fmla="*/ 5341753 h 6858000"/>
              <a:gd name="connsiteX147" fmla="*/ 6037677 w 6128435"/>
              <a:gd name="connsiteY147" fmla="*/ 5354807 h 6858000"/>
              <a:gd name="connsiteX148" fmla="*/ 6039728 w 6128435"/>
              <a:gd name="connsiteY148" fmla="*/ 5359416 h 6858000"/>
              <a:gd name="connsiteX149" fmla="*/ 6043311 w 6128435"/>
              <a:gd name="connsiteY149" fmla="*/ 5361407 h 6858000"/>
              <a:gd name="connsiteX150" fmla="*/ 6042954 w 6128435"/>
              <a:gd name="connsiteY150" fmla="*/ 5362576 h 6858000"/>
              <a:gd name="connsiteX151" fmla="*/ 6053435 w 6128435"/>
              <a:gd name="connsiteY151" fmla="*/ 5387547 h 6858000"/>
              <a:gd name="connsiteX152" fmla="*/ 6065933 w 6128435"/>
              <a:gd name="connsiteY152" fmla="*/ 5443002 h 6858000"/>
              <a:gd name="connsiteX153" fmla="*/ 6068640 w 6128435"/>
              <a:gd name="connsiteY153" fmla="*/ 5474503 h 6858000"/>
              <a:gd name="connsiteX154" fmla="*/ 6080922 w 6128435"/>
              <a:gd name="connsiteY154" fmla="*/ 5561070 h 6858000"/>
              <a:gd name="connsiteX155" fmla="*/ 6096949 w 6128435"/>
              <a:gd name="connsiteY155" fmla="*/ 5648179 h 6858000"/>
              <a:gd name="connsiteX156" fmla="*/ 6125703 w 6128435"/>
              <a:gd name="connsiteY156" fmla="*/ 5692894 h 6858000"/>
              <a:gd name="connsiteX157" fmla="*/ 6126670 w 6128435"/>
              <a:gd name="connsiteY157" fmla="*/ 5697882 h 6858000"/>
              <a:gd name="connsiteX158" fmla="*/ 6124061 w 6128435"/>
              <a:gd name="connsiteY158" fmla="*/ 5710294 h 6858000"/>
              <a:gd name="connsiteX159" fmla="*/ 6122213 w 6128435"/>
              <a:gd name="connsiteY159" fmla="*/ 5714762 h 6858000"/>
              <a:gd name="connsiteX160" fmla="*/ 6121353 w 6128435"/>
              <a:gd name="connsiteY160" fmla="*/ 5721725 h 6858000"/>
              <a:gd name="connsiteX161" fmla="*/ 6121607 w 6128435"/>
              <a:gd name="connsiteY161" fmla="*/ 5721959 h 6858000"/>
              <a:gd name="connsiteX162" fmla="*/ 6120262 w 6128435"/>
              <a:gd name="connsiteY162" fmla="*/ 5728358 h 6858000"/>
              <a:gd name="connsiteX163" fmla="*/ 6110194 w 6128435"/>
              <a:gd name="connsiteY163" fmla="*/ 5758853 h 6858000"/>
              <a:gd name="connsiteX164" fmla="*/ 6127519 w 6128435"/>
              <a:gd name="connsiteY164" fmla="*/ 5865775 h 6858000"/>
              <a:gd name="connsiteX165" fmla="*/ 6128435 w 6128435"/>
              <a:gd name="connsiteY165" fmla="*/ 5870164 h 6858000"/>
              <a:gd name="connsiteX166" fmla="*/ 6119217 w 6128435"/>
              <a:gd name="connsiteY166" fmla="*/ 5888542 h 6858000"/>
              <a:gd name="connsiteX167" fmla="*/ 6115966 w 6128435"/>
              <a:gd name="connsiteY167" fmla="*/ 5898387 h 6858000"/>
              <a:gd name="connsiteX168" fmla="*/ 6111924 w 6128435"/>
              <a:gd name="connsiteY168" fmla="*/ 5900444 h 6858000"/>
              <a:gd name="connsiteX169" fmla="*/ 6108716 w 6128435"/>
              <a:gd name="connsiteY169" fmla="*/ 5915345 h 6858000"/>
              <a:gd name="connsiteX170" fmla="*/ 6109524 w 6128435"/>
              <a:gd name="connsiteY170" fmla="*/ 5917328 h 6858000"/>
              <a:gd name="connsiteX171" fmla="*/ 6102493 w 6128435"/>
              <a:gd name="connsiteY171" fmla="*/ 5928602 h 6858000"/>
              <a:gd name="connsiteX172" fmla="*/ 6056863 w 6128435"/>
              <a:gd name="connsiteY172" fmla="*/ 6000643 h 6858000"/>
              <a:gd name="connsiteX173" fmla="*/ 6045436 w 6128435"/>
              <a:gd name="connsiteY173" fmla="*/ 6124480 h 6858000"/>
              <a:gd name="connsiteX174" fmla="*/ 6030489 w 6128435"/>
              <a:gd name="connsiteY174" fmla="*/ 6317666 h 6858000"/>
              <a:gd name="connsiteX175" fmla="*/ 6007492 w 6128435"/>
              <a:gd name="connsiteY175" fmla="*/ 6440818 h 6858000"/>
              <a:gd name="connsiteX176" fmla="*/ 6009467 w 6128435"/>
              <a:gd name="connsiteY176" fmla="*/ 6487076 h 6858000"/>
              <a:gd name="connsiteX177" fmla="*/ 5995064 w 6128435"/>
              <a:gd name="connsiteY177" fmla="*/ 6540791 h 6858000"/>
              <a:gd name="connsiteX178" fmla="*/ 5996309 w 6128435"/>
              <a:gd name="connsiteY178" fmla="*/ 6543961 h 6858000"/>
              <a:gd name="connsiteX179" fmla="*/ 5996048 w 6128435"/>
              <a:gd name="connsiteY179" fmla="*/ 6555444 h 6858000"/>
              <a:gd name="connsiteX180" fmla="*/ 6002524 w 6128435"/>
              <a:gd name="connsiteY180" fmla="*/ 6560188 h 6858000"/>
              <a:gd name="connsiteX181" fmla="*/ 6006823 w 6128435"/>
              <a:gd name="connsiteY181" fmla="*/ 6578546 h 6858000"/>
              <a:gd name="connsiteX182" fmla="*/ 6004510 w 6128435"/>
              <a:gd name="connsiteY182" fmla="*/ 6599256 h 6858000"/>
              <a:gd name="connsiteX183" fmla="*/ 5986207 w 6128435"/>
              <a:gd name="connsiteY183" fmla="*/ 6695855 h 6858000"/>
              <a:gd name="connsiteX184" fmla="*/ 5979428 w 6128435"/>
              <a:gd name="connsiteY184" fmla="*/ 6754678 h 6858000"/>
              <a:gd name="connsiteX185" fmla="*/ 5983398 w 6128435"/>
              <a:gd name="connsiteY185" fmla="*/ 6778641 h 6858000"/>
              <a:gd name="connsiteX186" fmla="*/ 5984543 w 6128435"/>
              <a:gd name="connsiteY186" fmla="*/ 6811016 h 6858000"/>
              <a:gd name="connsiteX187" fmla="*/ 5981802 w 6128435"/>
              <a:gd name="connsiteY187" fmla="*/ 6838578 h 6858000"/>
              <a:gd name="connsiteX188" fmla="*/ 5979671 w 6128435"/>
              <a:gd name="connsiteY188" fmla="*/ 6858000 h 6858000"/>
              <a:gd name="connsiteX189" fmla="*/ 0 w 6128435"/>
              <a:gd name="connsiteY189" fmla="*/ 6858000 h 6858000"/>
              <a:gd name="connsiteX190" fmla="*/ 0 w 6128435"/>
              <a:gd name="connsiteY19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46705 w 6128435"/>
              <a:gd name="connsiteY119" fmla="*/ 4428051 h 6858000"/>
              <a:gd name="connsiteX120" fmla="*/ 5949261 w 6128435"/>
              <a:gd name="connsiteY120" fmla="*/ 4449185 h 6858000"/>
              <a:gd name="connsiteX121" fmla="*/ 5957504 w 6128435"/>
              <a:gd name="connsiteY121" fmla="*/ 4465911 h 6858000"/>
              <a:gd name="connsiteX122" fmla="*/ 5964689 w 6128435"/>
              <a:gd name="connsiteY122" fmla="*/ 4468532 h 6858000"/>
              <a:gd name="connsiteX123" fmla="*/ 5967062 w 6128435"/>
              <a:gd name="connsiteY123" fmla="*/ 4479923 h 6858000"/>
              <a:gd name="connsiteX124" fmla="*/ 5968960 w 6128435"/>
              <a:gd name="connsiteY124" fmla="*/ 4482655 h 6858000"/>
              <a:gd name="connsiteX125" fmla="*/ 5978567 w 6128435"/>
              <a:gd name="connsiteY125" fmla="*/ 4498605 h 6858000"/>
              <a:gd name="connsiteX126" fmla="*/ 5967676 w 6128435"/>
              <a:gd name="connsiteY126" fmla="*/ 4540140 h 6858000"/>
              <a:gd name="connsiteX127" fmla="*/ 5980106 w 6128435"/>
              <a:gd name="connsiteY127" fmla="*/ 4585087 h 6858000"/>
              <a:gd name="connsiteX128" fmla="*/ 5986918 w 6128435"/>
              <a:gd name="connsiteY128" fmla="*/ 4764836 h 6858000"/>
              <a:gd name="connsiteX129" fmla="*/ 6013516 w 6128435"/>
              <a:gd name="connsiteY129" fmla="*/ 4786619 h 6858000"/>
              <a:gd name="connsiteX130" fmla="*/ 6025404 w 6128435"/>
              <a:gd name="connsiteY130" fmla="*/ 4858148 h 6858000"/>
              <a:gd name="connsiteX131" fmla="*/ 6007749 w 6128435"/>
              <a:gd name="connsiteY131" fmla="*/ 4964715 h 6858000"/>
              <a:gd name="connsiteX132" fmla="*/ 6005269 w 6128435"/>
              <a:gd name="connsiteY132" fmla="*/ 5150567 h 6858000"/>
              <a:gd name="connsiteX133" fmla="*/ 6001127 w 6128435"/>
              <a:gd name="connsiteY133" fmla="*/ 5164609 h 6858000"/>
              <a:gd name="connsiteX134" fmla="*/ 5996647 w 6128435"/>
              <a:gd name="connsiteY134" fmla="*/ 5185640 h 6858000"/>
              <a:gd name="connsiteX135" fmla="*/ 5998514 w 6128435"/>
              <a:gd name="connsiteY135" fmla="*/ 5189673 h 6858000"/>
              <a:gd name="connsiteX136" fmla="*/ 5995970 w 6128435"/>
              <a:gd name="connsiteY136" fmla="*/ 5221547 h 6858000"/>
              <a:gd name="connsiteX137" fmla="*/ 5997218 w 6128435"/>
              <a:gd name="connsiteY137" fmla="*/ 5222031 h 6858000"/>
              <a:gd name="connsiteX138" fmla="*/ 6002116 w 6128435"/>
              <a:gd name="connsiteY138" fmla="*/ 5231223 h 6858000"/>
              <a:gd name="connsiteX139" fmla="*/ 6008541 w 6128435"/>
              <a:gd name="connsiteY139" fmla="*/ 5248680 h 6858000"/>
              <a:gd name="connsiteX140" fmla="*/ 6039260 w 6128435"/>
              <a:gd name="connsiteY140" fmla="*/ 5289518 h 6858000"/>
              <a:gd name="connsiteX141" fmla="*/ 6036748 w 6128435"/>
              <a:gd name="connsiteY141" fmla="*/ 5322752 h 6858000"/>
              <a:gd name="connsiteX142" fmla="*/ 6036943 w 6128435"/>
              <a:gd name="connsiteY142" fmla="*/ 5329480 h 6858000"/>
              <a:gd name="connsiteX143" fmla="*/ 6037236 w 6128435"/>
              <a:gd name="connsiteY143" fmla="*/ 5329634 h 6858000"/>
              <a:gd name="connsiteX144" fmla="*/ 6038019 w 6128435"/>
              <a:gd name="connsiteY144" fmla="*/ 5336764 h 6858000"/>
              <a:gd name="connsiteX145" fmla="*/ 6037298 w 6128435"/>
              <a:gd name="connsiteY145" fmla="*/ 5341753 h 6858000"/>
              <a:gd name="connsiteX146" fmla="*/ 6037677 w 6128435"/>
              <a:gd name="connsiteY146" fmla="*/ 5354807 h 6858000"/>
              <a:gd name="connsiteX147" fmla="*/ 6039728 w 6128435"/>
              <a:gd name="connsiteY147" fmla="*/ 5359416 h 6858000"/>
              <a:gd name="connsiteX148" fmla="*/ 6043311 w 6128435"/>
              <a:gd name="connsiteY148" fmla="*/ 5361407 h 6858000"/>
              <a:gd name="connsiteX149" fmla="*/ 6042954 w 6128435"/>
              <a:gd name="connsiteY149" fmla="*/ 5362576 h 6858000"/>
              <a:gd name="connsiteX150" fmla="*/ 6053435 w 6128435"/>
              <a:gd name="connsiteY150" fmla="*/ 5387547 h 6858000"/>
              <a:gd name="connsiteX151" fmla="*/ 6065933 w 6128435"/>
              <a:gd name="connsiteY151" fmla="*/ 5443002 h 6858000"/>
              <a:gd name="connsiteX152" fmla="*/ 6068640 w 6128435"/>
              <a:gd name="connsiteY152" fmla="*/ 5474503 h 6858000"/>
              <a:gd name="connsiteX153" fmla="*/ 6080922 w 6128435"/>
              <a:gd name="connsiteY153" fmla="*/ 5561070 h 6858000"/>
              <a:gd name="connsiteX154" fmla="*/ 6096949 w 6128435"/>
              <a:gd name="connsiteY154" fmla="*/ 5648179 h 6858000"/>
              <a:gd name="connsiteX155" fmla="*/ 6125703 w 6128435"/>
              <a:gd name="connsiteY155" fmla="*/ 5692894 h 6858000"/>
              <a:gd name="connsiteX156" fmla="*/ 6126670 w 6128435"/>
              <a:gd name="connsiteY156" fmla="*/ 5697882 h 6858000"/>
              <a:gd name="connsiteX157" fmla="*/ 6124061 w 6128435"/>
              <a:gd name="connsiteY157" fmla="*/ 5710294 h 6858000"/>
              <a:gd name="connsiteX158" fmla="*/ 6122213 w 6128435"/>
              <a:gd name="connsiteY158" fmla="*/ 5714762 h 6858000"/>
              <a:gd name="connsiteX159" fmla="*/ 6121353 w 6128435"/>
              <a:gd name="connsiteY159" fmla="*/ 5721725 h 6858000"/>
              <a:gd name="connsiteX160" fmla="*/ 6121607 w 6128435"/>
              <a:gd name="connsiteY160" fmla="*/ 5721959 h 6858000"/>
              <a:gd name="connsiteX161" fmla="*/ 6120262 w 6128435"/>
              <a:gd name="connsiteY161" fmla="*/ 5728358 h 6858000"/>
              <a:gd name="connsiteX162" fmla="*/ 6110194 w 6128435"/>
              <a:gd name="connsiteY162" fmla="*/ 5758853 h 6858000"/>
              <a:gd name="connsiteX163" fmla="*/ 6127519 w 6128435"/>
              <a:gd name="connsiteY163" fmla="*/ 5865775 h 6858000"/>
              <a:gd name="connsiteX164" fmla="*/ 6128435 w 6128435"/>
              <a:gd name="connsiteY164" fmla="*/ 5870164 h 6858000"/>
              <a:gd name="connsiteX165" fmla="*/ 6119217 w 6128435"/>
              <a:gd name="connsiteY165" fmla="*/ 5888542 h 6858000"/>
              <a:gd name="connsiteX166" fmla="*/ 6115966 w 6128435"/>
              <a:gd name="connsiteY166" fmla="*/ 5898387 h 6858000"/>
              <a:gd name="connsiteX167" fmla="*/ 6111924 w 6128435"/>
              <a:gd name="connsiteY167" fmla="*/ 5900444 h 6858000"/>
              <a:gd name="connsiteX168" fmla="*/ 6108716 w 6128435"/>
              <a:gd name="connsiteY168" fmla="*/ 5915345 h 6858000"/>
              <a:gd name="connsiteX169" fmla="*/ 6109524 w 6128435"/>
              <a:gd name="connsiteY169" fmla="*/ 5917328 h 6858000"/>
              <a:gd name="connsiteX170" fmla="*/ 6102493 w 6128435"/>
              <a:gd name="connsiteY170" fmla="*/ 5928602 h 6858000"/>
              <a:gd name="connsiteX171" fmla="*/ 6056863 w 6128435"/>
              <a:gd name="connsiteY171" fmla="*/ 6000643 h 6858000"/>
              <a:gd name="connsiteX172" fmla="*/ 6045436 w 6128435"/>
              <a:gd name="connsiteY172" fmla="*/ 6124480 h 6858000"/>
              <a:gd name="connsiteX173" fmla="*/ 6030489 w 6128435"/>
              <a:gd name="connsiteY173" fmla="*/ 6317666 h 6858000"/>
              <a:gd name="connsiteX174" fmla="*/ 6007492 w 6128435"/>
              <a:gd name="connsiteY174" fmla="*/ 6440818 h 6858000"/>
              <a:gd name="connsiteX175" fmla="*/ 6009467 w 6128435"/>
              <a:gd name="connsiteY175" fmla="*/ 6487076 h 6858000"/>
              <a:gd name="connsiteX176" fmla="*/ 5995064 w 6128435"/>
              <a:gd name="connsiteY176" fmla="*/ 6540791 h 6858000"/>
              <a:gd name="connsiteX177" fmla="*/ 5996309 w 6128435"/>
              <a:gd name="connsiteY177" fmla="*/ 6543961 h 6858000"/>
              <a:gd name="connsiteX178" fmla="*/ 5996048 w 6128435"/>
              <a:gd name="connsiteY178" fmla="*/ 6555444 h 6858000"/>
              <a:gd name="connsiteX179" fmla="*/ 6002524 w 6128435"/>
              <a:gd name="connsiteY179" fmla="*/ 6560188 h 6858000"/>
              <a:gd name="connsiteX180" fmla="*/ 6006823 w 6128435"/>
              <a:gd name="connsiteY180" fmla="*/ 6578546 h 6858000"/>
              <a:gd name="connsiteX181" fmla="*/ 6004510 w 6128435"/>
              <a:gd name="connsiteY181" fmla="*/ 6599256 h 6858000"/>
              <a:gd name="connsiteX182" fmla="*/ 5986207 w 6128435"/>
              <a:gd name="connsiteY182" fmla="*/ 6695855 h 6858000"/>
              <a:gd name="connsiteX183" fmla="*/ 5979428 w 6128435"/>
              <a:gd name="connsiteY183" fmla="*/ 6754678 h 6858000"/>
              <a:gd name="connsiteX184" fmla="*/ 5983398 w 6128435"/>
              <a:gd name="connsiteY184" fmla="*/ 6778641 h 6858000"/>
              <a:gd name="connsiteX185" fmla="*/ 5984543 w 6128435"/>
              <a:gd name="connsiteY185" fmla="*/ 6811016 h 6858000"/>
              <a:gd name="connsiteX186" fmla="*/ 5981802 w 6128435"/>
              <a:gd name="connsiteY186" fmla="*/ 6838578 h 6858000"/>
              <a:gd name="connsiteX187" fmla="*/ 5979671 w 6128435"/>
              <a:gd name="connsiteY187" fmla="*/ 6858000 h 6858000"/>
              <a:gd name="connsiteX188" fmla="*/ 0 w 6128435"/>
              <a:gd name="connsiteY188" fmla="*/ 6858000 h 6858000"/>
              <a:gd name="connsiteX189" fmla="*/ 0 w 6128435"/>
              <a:gd name="connsiteY18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17114 w 6128435"/>
              <a:gd name="connsiteY112" fmla="*/ 4213096 h 6858000"/>
              <a:gd name="connsiteX113" fmla="*/ 5921153 w 6128435"/>
              <a:gd name="connsiteY113" fmla="*/ 4236222 h 6858000"/>
              <a:gd name="connsiteX114" fmla="*/ 5924233 w 6128435"/>
              <a:gd name="connsiteY114" fmla="*/ 4242060 h 6858000"/>
              <a:gd name="connsiteX115" fmla="*/ 5923742 w 6128435"/>
              <a:gd name="connsiteY115" fmla="*/ 4265435 h 6858000"/>
              <a:gd name="connsiteX116" fmla="*/ 5928910 w 6128435"/>
              <a:gd name="connsiteY116" fmla="*/ 4300973 h 6858000"/>
              <a:gd name="connsiteX117" fmla="*/ 5939320 w 6128435"/>
              <a:gd name="connsiteY117" fmla="*/ 4340435 h 6858000"/>
              <a:gd name="connsiteX118" fmla="*/ 5946705 w 6128435"/>
              <a:gd name="connsiteY118" fmla="*/ 4428051 h 6858000"/>
              <a:gd name="connsiteX119" fmla="*/ 5949261 w 6128435"/>
              <a:gd name="connsiteY119" fmla="*/ 4449185 h 6858000"/>
              <a:gd name="connsiteX120" fmla="*/ 5957504 w 6128435"/>
              <a:gd name="connsiteY120" fmla="*/ 4465911 h 6858000"/>
              <a:gd name="connsiteX121" fmla="*/ 5964689 w 6128435"/>
              <a:gd name="connsiteY121" fmla="*/ 4468532 h 6858000"/>
              <a:gd name="connsiteX122" fmla="*/ 5967062 w 6128435"/>
              <a:gd name="connsiteY122" fmla="*/ 4479923 h 6858000"/>
              <a:gd name="connsiteX123" fmla="*/ 5968960 w 6128435"/>
              <a:gd name="connsiteY123" fmla="*/ 4482655 h 6858000"/>
              <a:gd name="connsiteX124" fmla="*/ 5978567 w 6128435"/>
              <a:gd name="connsiteY124" fmla="*/ 4498605 h 6858000"/>
              <a:gd name="connsiteX125" fmla="*/ 5967676 w 6128435"/>
              <a:gd name="connsiteY125" fmla="*/ 4540140 h 6858000"/>
              <a:gd name="connsiteX126" fmla="*/ 5980106 w 6128435"/>
              <a:gd name="connsiteY126" fmla="*/ 4585087 h 6858000"/>
              <a:gd name="connsiteX127" fmla="*/ 5986918 w 6128435"/>
              <a:gd name="connsiteY127" fmla="*/ 4764836 h 6858000"/>
              <a:gd name="connsiteX128" fmla="*/ 6013516 w 6128435"/>
              <a:gd name="connsiteY128" fmla="*/ 4786619 h 6858000"/>
              <a:gd name="connsiteX129" fmla="*/ 6025404 w 6128435"/>
              <a:gd name="connsiteY129" fmla="*/ 4858148 h 6858000"/>
              <a:gd name="connsiteX130" fmla="*/ 6007749 w 6128435"/>
              <a:gd name="connsiteY130" fmla="*/ 4964715 h 6858000"/>
              <a:gd name="connsiteX131" fmla="*/ 6005269 w 6128435"/>
              <a:gd name="connsiteY131" fmla="*/ 5150567 h 6858000"/>
              <a:gd name="connsiteX132" fmla="*/ 6001127 w 6128435"/>
              <a:gd name="connsiteY132" fmla="*/ 5164609 h 6858000"/>
              <a:gd name="connsiteX133" fmla="*/ 5996647 w 6128435"/>
              <a:gd name="connsiteY133" fmla="*/ 5185640 h 6858000"/>
              <a:gd name="connsiteX134" fmla="*/ 5998514 w 6128435"/>
              <a:gd name="connsiteY134" fmla="*/ 5189673 h 6858000"/>
              <a:gd name="connsiteX135" fmla="*/ 5995970 w 6128435"/>
              <a:gd name="connsiteY135" fmla="*/ 5221547 h 6858000"/>
              <a:gd name="connsiteX136" fmla="*/ 5997218 w 6128435"/>
              <a:gd name="connsiteY136" fmla="*/ 5222031 h 6858000"/>
              <a:gd name="connsiteX137" fmla="*/ 6002116 w 6128435"/>
              <a:gd name="connsiteY137" fmla="*/ 5231223 h 6858000"/>
              <a:gd name="connsiteX138" fmla="*/ 6008541 w 6128435"/>
              <a:gd name="connsiteY138" fmla="*/ 5248680 h 6858000"/>
              <a:gd name="connsiteX139" fmla="*/ 6039260 w 6128435"/>
              <a:gd name="connsiteY139" fmla="*/ 5289518 h 6858000"/>
              <a:gd name="connsiteX140" fmla="*/ 6036748 w 6128435"/>
              <a:gd name="connsiteY140" fmla="*/ 5322752 h 6858000"/>
              <a:gd name="connsiteX141" fmla="*/ 6036943 w 6128435"/>
              <a:gd name="connsiteY141" fmla="*/ 5329480 h 6858000"/>
              <a:gd name="connsiteX142" fmla="*/ 6037236 w 6128435"/>
              <a:gd name="connsiteY142" fmla="*/ 5329634 h 6858000"/>
              <a:gd name="connsiteX143" fmla="*/ 6038019 w 6128435"/>
              <a:gd name="connsiteY143" fmla="*/ 5336764 h 6858000"/>
              <a:gd name="connsiteX144" fmla="*/ 6037298 w 6128435"/>
              <a:gd name="connsiteY144" fmla="*/ 5341753 h 6858000"/>
              <a:gd name="connsiteX145" fmla="*/ 6037677 w 6128435"/>
              <a:gd name="connsiteY145" fmla="*/ 5354807 h 6858000"/>
              <a:gd name="connsiteX146" fmla="*/ 6039728 w 6128435"/>
              <a:gd name="connsiteY146" fmla="*/ 5359416 h 6858000"/>
              <a:gd name="connsiteX147" fmla="*/ 6043311 w 6128435"/>
              <a:gd name="connsiteY147" fmla="*/ 5361407 h 6858000"/>
              <a:gd name="connsiteX148" fmla="*/ 6042954 w 6128435"/>
              <a:gd name="connsiteY148" fmla="*/ 5362576 h 6858000"/>
              <a:gd name="connsiteX149" fmla="*/ 6053435 w 6128435"/>
              <a:gd name="connsiteY149" fmla="*/ 5387547 h 6858000"/>
              <a:gd name="connsiteX150" fmla="*/ 6065933 w 6128435"/>
              <a:gd name="connsiteY150" fmla="*/ 5443002 h 6858000"/>
              <a:gd name="connsiteX151" fmla="*/ 6068640 w 6128435"/>
              <a:gd name="connsiteY151" fmla="*/ 5474503 h 6858000"/>
              <a:gd name="connsiteX152" fmla="*/ 6080922 w 6128435"/>
              <a:gd name="connsiteY152" fmla="*/ 5561070 h 6858000"/>
              <a:gd name="connsiteX153" fmla="*/ 6096949 w 6128435"/>
              <a:gd name="connsiteY153" fmla="*/ 5648179 h 6858000"/>
              <a:gd name="connsiteX154" fmla="*/ 6125703 w 6128435"/>
              <a:gd name="connsiteY154" fmla="*/ 5692894 h 6858000"/>
              <a:gd name="connsiteX155" fmla="*/ 6126670 w 6128435"/>
              <a:gd name="connsiteY155" fmla="*/ 5697882 h 6858000"/>
              <a:gd name="connsiteX156" fmla="*/ 6124061 w 6128435"/>
              <a:gd name="connsiteY156" fmla="*/ 5710294 h 6858000"/>
              <a:gd name="connsiteX157" fmla="*/ 6122213 w 6128435"/>
              <a:gd name="connsiteY157" fmla="*/ 5714762 h 6858000"/>
              <a:gd name="connsiteX158" fmla="*/ 6121353 w 6128435"/>
              <a:gd name="connsiteY158" fmla="*/ 5721725 h 6858000"/>
              <a:gd name="connsiteX159" fmla="*/ 6121607 w 6128435"/>
              <a:gd name="connsiteY159" fmla="*/ 5721959 h 6858000"/>
              <a:gd name="connsiteX160" fmla="*/ 6120262 w 6128435"/>
              <a:gd name="connsiteY160" fmla="*/ 5728358 h 6858000"/>
              <a:gd name="connsiteX161" fmla="*/ 6110194 w 6128435"/>
              <a:gd name="connsiteY161" fmla="*/ 5758853 h 6858000"/>
              <a:gd name="connsiteX162" fmla="*/ 6127519 w 6128435"/>
              <a:gd name="connsiteY162" fmla="*/ 5865775 h 6858000"/>
              <a:gd name="connsiteX163" fmla="*/ 6128435 w 6128435"/>
              <a:gd name="connsiteY163" fmla="*/ 5870164 h 6858000"/>
              <a:gd name="connsiteX164" fmla="*/ 6119217 w 6128435"/>
              <a:gd name="connsiteY164" fmla="*/ 5888542 h 6858000"/>
              <a:gd name="connsiteX165" fmla="*/ 6115966 w 6128435"/>
              <a:gd name="connsiteY165" fmla="*/ 5898387 h 6858000"/>
              <a:gd name="connsiteX166" fmla="*/ 6111924 w 6128435"/>
              <a:gd name="connsiteY166" fmla="*/ 5900444 h 6858000"/>
              <a:gd name="connsiteX167" fmla="*/ 6108716 w 6128435"/>
              <a:gd name="connsiteY167" fmla="*/ 5915345 h 6858000"/>
              <a:gd name="connsiteX168" fmla="*/ 6109524 w 6128435"/>
              <a:gd name="connsiteY168" fmla="*/ 5917328 h 6858000"/>
              <a:gd name="connsiteX169" fmla="*/ 6102493 w 6128435"/>
              <a:gd name="connsiteY169" fmla="*/ 5928602 h 6858000"/>
              <a:gd name="connsiteX170" fmla="*/ 6056863 w 6128435"/>
              <a:gd name="connsiteY170" fmla="*/ 6000643 h 6858000"/>
              <a:gd name="connsiteX171" fmla="*/ 6045436 w 6128435"/>
              <a:gd name="connsiteY171" fmla="*/ 6124480 h 6858000"/>
              <a:gd name="connsiteX172" fmla="*/ 6030489 w 6128435"/>
              <a:gd name="connsiteY172" fmla="*/ 6317666 h 6858000"/>
              <a:gd name="connsiteX173" fmla="*/ 6007492 w 6128435"/>
              <a:gd name="connsiteY173" fmla="*/ 6440818 h 6858000"/>
              <a:gd name="connsiteX174" fmla="*/ 6009467 w 6128435"/>
              <a:gd name="connsiteY174" fmla="*/ 6487076 h 6858000"/>
              <a:gd name="connsiteX175" fmla="*/ 5995064 w 6128435"/>
              <a:gd name="connsiteY175" fmla="*/ 6540791 h 6858000"/>
              <a:gd name="connsiteX176" fmla="*/ 5996309 w 6128435"/>
              <a:gd name="connsiteY176" fmla="*/ 6543961 h 6858000"/>
              <a:gd name="connsiteX177" fmla="*/ 5996048 w 6128435"/>
              <a:gd name="connsiteY177" fmla="*/ 6555444 h 6858000"/>
              <a:gd name="connsiteX178" fmla="*/ 6002524 w 6128435"/>
              <a:gd name="connsiteY178" fmla="*/ 6560188 h 6858000"/>
              <a:gd name="connsiteX179" fmla="*/ 6006823 w 6128435"/>
              <a:gd name="connsiteY179" fmla="*/ 6578546 h 6858000"/>
              <a:gd name="connsiteX180" fmla="*/ 6004510 w 6128435"/>
              <a:gd name="connsiteY180" fmla="*/ 6599256 h 6858000"/>
              <a:gd name="connsiteX181" fmla="*/ 5986207 w 6128435"/>
              <a:gd name="connsiteY181" fmla="*/ 6695855 h 6858000"/>
              <a:gd name="connsiteX182" fmla="*/ 5979428 w 6128435"/>
              <a:gd name="connsiteY182" fmla="*/ 6754678 h 6858000"/>
              <a:gd name="connsiteX183" fmla="*/ 5983398 w 6128435"/>
              <a:gd name="connsiteY183" fmla="*/ 6778641 h 6858000"/>
              <a:gd name="connsiteX184" fmla="*/ 5984543 w 6128435"/>
              <a:gd name="connsiteY184" fmla="*/ 6811016 h 6858000"/>
              <a:gd name="connsiteX185" fmla="*/ 5981802 w 6128435"/>
              <a:gd name="connsiteY185" fmla="*/ 6838578 h 6858000"/>
              <a:gd name="connsiteX186" fmla="*/ 5979671 w 6128435"/>
              <a:gd name="connsiteY186" fmla="*/ 6858000 h 6858000"/>
              <a:gd name="connsiteX187" fmla="*/ 0 w 6128435"/>
              <a:gd name="connsiteY187" fmla="*/ 6858000 h 6858000"/>
              <a:gd name="connsiteX188" fmla="*/ 0 w 6128435"/>
              <a:gd name="connsiteY18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3742 w 6128435"/>
              <a:gd name="connsiteY114" fmla="*/ 4265435 h 6858000"/>
              <a:gd name="connsiteX115" fmla="*/ 5928910 w 6128435"/>
              <a:gd name="connsiteY115" fmla="*/ 4300973 h 6858000"/>
              <a:gd name="connsiteX116" fmla="*/ 5939320 w 6128435"/>
              <a:gd name="connsiteY116" fmla="*/ 4340435 h 6858000"/>
              <a:gd name="connsiteX117" fmla="*/ 5946705 w 6128435"/>
              <a:gd name="connsiteY117" fmla="*/ 4428051 h 6858000"/>
              <a:gd name="connsiteX118" fmla="*/ 5949261 w 6128435"/>
              <a:gd name="connsiteY118" fmla="*/ 4449185 h 6858000"/>
              <a:gd name="connsiteX119" fmla="*/ 5957504 w 6128435"/>
              <a:gd name="connsiteY119" fmla="*/ 4465911 h 6858000"/>
              <a:gd name="connsiteX120" fmla="*/ 5964689 w 6128435"/>
              <a:gd name="connsiteY120" fmla="*/ 4468532 h 6858000"/>
              <a:gd name="connsiteX121" fmla="*/ 5967062 w 6128435"/>
              <a:gd name="connsiteY121" fmla="*/ 4479923 h 6858000"/>
              <a:gd name="connsiteX122" fmla="*/ 5968960 w 6128435"/>
              <a:gd name="connsiteY122" fmla="*/ 4482655 h 6858000"/>
              <a:gd name="connsiteX123" fmla="*/ 5978567 w 6128435"/>
              <a:gd name="connsiteY123" fmla="*/ 4498605 h 6858000"/>
              <a:gd name="connsiteX124" fmla="*/ 5967676 w 6128435"/>
              <a:gd name="connsiteY124" fmla="*/ 4540140 h 6858000"/>
              <a:gd name="connsiteX125" fmla="*/ 5980106 w 6128435"/>
              <a:gd name="connsiteY125" fmla="*/ 4585087 h 6858000"/>
              <a:gd name="connsiteX126" fmla="*/ 5986918 w 6128435"/>
              <a:gd name="connsiteY126" fmla="*/ 4764836 h 6858000"/>
              <a:gd name="connsiteX127" fmla="*/ 6013516 w 6128435"/>
              <a:gd name="connsiteY127" fmla="*/ 4786619 h 6858000"/>
              <a:gd name="connsiteX128" fmla="*/ 6025404 w 6128435"/>
              <a:gd name="connsiteY128" fmla="*/ 4858148 h 6858000"/>
              <a:gd name="connsiteX129" fmla="*/ 6007749 w 6128435"/>
              <a:gd name="connsiteY129" fmla="*/ 4964715 h 6858000"/>
              <a:gd name="connsiteX130" fmla="*/ 6005269 w 6128435"/>
              <a:gd name="connsiteY130" fmla="*/ 5150567 h 6858000"/>
              <a:gd name="connsiteX131" fmla="*/ 6001127 w 6128435"/>
              <a:gd name="connsiteY131" fmla="*/ 5164609 h 6858000"/>
              <a:gd name="connsiteX132" fmla="*/ 5996647 w 6128435"/>
              <a:gd name="connsiteY132" fmla="*/ 5185640 h 6858000"/>
              <a:gd name="connsiteX133" fmla="*/ 5998514 w 6128435"/>
              <a:gd name="connsiteY133" fmla="*/ 5189673 h 6858000"/>
              <a:gd name="connsiteX134" fmla="*/ 5995970 w 6128435"/>
              <a:gd name="connsiteY134" fmla="*/ 5221547 h 6858000"/>
              <a:gd name="connsiteX135" fmla="*/ 5997218 w 6128435"/>
              <a:gd name="connsiteY135" fmla="*/ 5222031 h 6858000"/>
              <a:gd name="connsiteX136" fmla="*/ 6002116 w 6128435"/>
              <a:gd name="connsiteY136" fmla="*/ 5231223 h 6858000"/>
              <a:gd name="connsiteX137" fmla="*/ 6008541 w 6128435"/>
              <a:gd name="connsiteY137" fmla="*/ 5248680 h 6858000"/>
              <a:gd name="connsiteX138" fmla="*/ 6039260 w 6128435"/>
              <a:gd name="connsiteY138" fmla="*/ 5289518 h 6858000"/>
              <a:gd name="connsiteX139" fmla="*/ 6036748 w 6128435"/>
              <a:gd name="connsiteY139" fmla="*/ 5322752 h 6858000"/>
              <a:gd name="connsiteX140" fmla="*/ 6036943 w 6128435"/>
              <a:gd name="connsiteY140" fmla="*/ 5329480 h 6858000"/>
              <a:gd name="connsiteX141" fmla="*/ 6037236 w 6128435"/>
              <a:gd name="connsiteY141" fmla="*/ 5329634 h 6858000"/>
              <a:gd name="connsiteX142" fmla="*/ 6038019 w 6128435"/>
              <a:gd name="connsiteY142" fmla="*/ 5336764 h 6858000"/>
              <a:gd name="connsiteX143" fmla="*/ 6037298 w 6128435"/>
              <a:gd name="connsiteY143" fmla="*/ 5341753 h 6858000"/>
              <a:gd name="connsiteX144" fmla="*/ 6037677 w 6128435"/>
              <a:gd name="connsiteY144" fmla="*/ 5354807 h 6858000"/>
              <a:gd name="connsiteX145" fmla="*/ 6039728 w 6128435"/>
              <a:gd name="connsiteY145" fmla="*/ 5359416 h 6858000"/>
              <a:gd name="connsiteX146" fmla="*/ 6043311 w 6128435"/>
              <a:gd name="connsiteY146" fmla="*/ 5361407 h 6858000"/>
              <a:gd name="connsiteX147" fmla="*/ 6042954 w 6128435"/>
              <a:gd name="connsiteY147" fmla="*/ 5362576 h 6858000"/>
              <a:gd name="connsiteX148" fmla="*/ 6053435 w 6128435"/>
              <a:gd name="connsiteY148" fmla="*/ 5387547 h 6858000"/>
              <a:gd name="connsiteX149" fmla="*/ 6065933 w 6128435"/>
              <a:gd name="connsiteY149" fmla="*/ 5443002 h 6858000"/>
              <a:gd name="connsiteX150" fmla="*/ 6068640 w 6128435"/>
              <a:gd name="connsiteY150" fmla="*/ 5474503 h 6858000"/>
              <a:gd name="connsiteX151" fmla="*/ 6080922 w 6128435"/>
              <a:gd name="connsiteY151" fmla="*/ 5561070 h 6858000"/>
              <a:gd name="connsiteX152" fmla="*/ 6096949 w 6128435"/>
              <a:gd name="connsiteY152" fmla="*/ 5648179 h 6858000"/>
              <a:gd name="connsiteX153" fmla="*/ 6125703 w 6128435"/>
              <a:gd name="connsiteY153" fmla="*/ 5692894 h 6858000"/>
              <a:gd name="connsiteX154" fmla="*/ 6126670 w 6128435"/>
              <a:gd name="connsiteY154" fmla="*/ 5697882 h 6858000"/>
              <a:gd name="connsiteX155" fmla="*/ 6124061 w 6128435"/>
              <a:gd name="connsiteY155" fmla="*/ 5710294 h 6858000"/>
              <a:gd name="connsiteX156" fmla="*/ 6122213 w 6128435"/>
              <a:gd name="connsiteY156" fmla="*/ 5714762 h 6858000"/>
              <a:gd name="connsiteX157" fmla="*/ 6121353 w 6128435"/>
              <a:gd name="connsiteY157" fmla="*/ 5721725 h 6858000"/>
              <a:gd name="connsiteX158" fmla="*/ 6121607 w 6128435"/>
              <a:gd name="connsiteY158" fmla="*/ 5721959 h 6858000"/>
              <a:gd name="connsiteX159" fmla="*/ 6120262 w 6128435"/>
              <a:gd name="connsiteY159" fmla="*/ 5728358 h 6858000"/>
              <a:gd name="connsiteX160" fmla="*/ 6110194 w 6128435"/>
              <a:gd name="connsiteY160" fmla="*/ 5758853 h 6858000"/>
              <a:gd name="connsiteX161" fmla="*/ 6127519 w 6128435"/>
              <a:gd name="connsiteY161" fmla="*/ 5865775 h 6858000"/>
              <a:gd name="connsiteX162" fmla="*/ 6128435 w 6128435"/>
              <a:gd name="connsiteY162" fmla="*/ 5870164 h 6858000"/>
              <a:gd name="connsiteX163" fmla="*/ 6119217 w 6128435"/>
              <a:gd name="connsiteY163" fmla="*/ 5888542 h 6858000"/>
              <a:gd name="connsiteX164" fmla="*/ 6115966 w 6128435"/>
              <a:gd name="connsiteY164" fmla="*/ 5898387 h 6858000"/>
              <a:gd name="connsiteX165" fmla="*/ 6111924 w 6128435"/>
              <a:gd name="connsiteY165" fmla="*/ 5900444 h 6858000"/>
              <a:gd name="connsiteX166" fmla="*/ 6108716 w 6128435"/>
              <a:gd name="connsiteY166" fmla="*/ 5915345 h 6858000"/>
              <a:gd name="connsiteX167" fmla="*/ 6109524 w 6128435"/>
              <a:gd name="connsiteY167" fmla="*/ 5917328 h 6858000"/>
              <a:gd name="connsiteX168" fmla="*/ 6102493 w 6128435"/>
              <a:gd name="connsiteY168" fmla="*/ 5928602 h 6858000"/>
              <a:gd name="connsiteX169" fmla="*/ 6056863 w 6128435"/>
              <a:gd name="connsiteY169" fmla="*/ 6000643 h 6858000"/>
              <a:gd name="connsiteX170" fmla="*/ 6045436 w 6128435"/>
              <a:gd name="connsiteY170" fmla="*/ 6124480 h 6858000"/>
              <a:gd name="connsiteX171" fmla="*/ 6030489 w 6128435"/>
              <a:gd name="connsiteY171" fmla="*/ 6317666 h 6858000"/>
              <a:gd name="connsiteX172" fmla="*/ 6007492 w 6128435"/>
              <a:gd name="connsiteY172" fmla="*/ 6440818 h 6858000"/>
              <a:gd name="connsiteX173" fmla="*/ 6009467 w 6128435"/>
              <a:gd name="connsiteY173" fmla="*/ 6487076 h 6858000"/>
              <a:gd name="connsiteX174" fmla="*/ 5995064 w 6128435"/>
              <a:gd name="connsiteY174" fmla="*/ 6540791 h 6858000"/>
              <a:gd name="connsiteX175" fmla="*/ 5996309 w 6128435"/>
              <a:gd name="connsiteY175" fmla="*/ 6543961 h 6858000"/>
              <a:gd name="connsiteX176" fmla="*/ 5996048 w 6128435"/>
              <a:gd name="connsiteY176" fmla="*/ 6555444 h 6858000"/>
              <a:gd name="connsiteX177" fmla="*/ 6002524 w 6128435"/>
              <a:gd name="connsiteY177" fmla="*/ 6560188 h 6858000"/>
              <a:gd name="connsiteX178" fmla="*/ 6006823 w 6128435"/>
              <a:gd name="connsiteY178" fmla="*/ 6578546 h 6858000"/>
              <a:gd name="connsiteX179" fmla="*/ 6004510 w 6128435"/>
              <a:gd name="connsiteY179" fmla="*/ 6599256 h 6858000"/>
              <a:gd name="connsiteX180" fmla="*/ 5986207 w 6128435"/>
              <a:gd name="connsiteY180" fmla="*/ 6695855 h 6858000"/>
              <a:gd name="connsiteX181" fmla="*/ 5979428 w 6128435"/>
              <a:gd name="connsiteY181" fmla="*/ 6754678 h 6858000"/>
              <a:gd name="connsiteX182" fmla="*/ 5983398 w 6128435"/>
              <a:gd name="connsiteY182" fmla="*/ 6778641 h 6858000"/>
              <a:gd name="connsiteX183" fmla="*/ 5984543 w 6128435"/>
              <a:gd name="connsiteY183" fmla="*/ 6811016 h 6858000"/>
              <a:gd name="connsiteX184" fmla="*/ 5981802 w 6128435"/>
              <a:gd name="connsiteY184" fmla="*/ 6838578 h 6858000"/>
              <a:gd name="connsiteX185" fmla="*/ 5979671 w 6128435"/>
              <a:gd name="connsiteY185" fmla="*/ 6858000 h 6858000"/>
              <a:gd name="connsiteX186" fmla="*/ 0 w 6128435"/>
              <a:gd name="connsiteY186" fmla="*/ 6858000 h 6858000"/>
              <a:gd name="connsiteX187" fmla="*/ 0 w 6128435"/>
              <a:gd name="connsiteY18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86918 w 6128435"/>
              <a:gd name="connsiteY125" fmla="*/ 4764836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98138 w 6128435"/>
              <a:gd name="connsiteY125" fmla="*/ 4697518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80106 w 6128435"/>
              <a:gd name="connsiteY123" fmla="*/ 4585087 h 6858000"/>
              <a:gd name="connsiteX124" fmla="*/ 5998138 w 6128435"/>
              <a:gd name="connsiteY124" fmla="*/ 4697518 h 6858000"/>
              <a:gd name="connsiteX125" fmla="*/ 6013516 w 6128435"/>
              <a:gd name="connsiteY125" fmla="*/ 4786619 h 6858000"/>
              <a:gd name="connsiteX126" fmla="*/ 6025404 w 6128435"/>
              <a:gd name="connsiteY126" fmla="*/ 4858148 h 6858000"/>
              <a:gd name="connsiteX127" fmla="*/ 6007749 w 6128435"/>
              <a:gd name="connsiteY127" fmla="*/ 4964715 h 6858000"/>
              <a:gd name="connsiteX128" fmla="*/ 6005269 w 6128435"/>
              <a:gd name="connsiteY128" fmla="*/ 5150567 h 6858000"/>
              <a:gd name="connsiteX129" fmla="*/ 6001127 w 6128435"/>
              <a:gd name="connsiteY129" fmla="*/ 5164609 h 6858000"/>
              <a:gd name="connsiteX130" fmla="*/ 5996647 w 6128435"/>
              <a:gd name="connsiteY130" fmla="*/ 5185640 h 6858000"/>
              <a:gd name="connsiteX131" fmla="*/ 5998514 w 6128435"/>
              <a:gd name="connsiteY131" fmla="*/ 5189673 h 6858000"/>
              <a:gd name="connsiteX132" fmla="*/ 5995970 w 6128435"/>
              <a:gd name="connsiteY132" fmla="*/ 5221547 h 6858000"/>
              <a:gd name="connsiteX133" fmla="*/ 5997218 w 6128435"/>
              <a:gd name="connsiteY133" fmla="*/ 5222031 h 6858000"/>
              <a:gd name="connsiteX134" fmla="*/ 6002116 w 6128435"/>
              <a:gd name="connsiteY134" fmla="*/ 5231223 h 6858000"/>
              <a:gd name="connsiteX135" fmla="*/ 6008541 w 6128435"/>
              <a:gd name="connsiteY135" fmla="*/ 5248680 h 6858000"/>
              <a:gd name="connsiteX136" fmla="*/ 6039260 w 6128435"/>
              <a:gd name="connsiteY136" fmla="*/ 5289518 h 6858000"/>
              <a:gd name="connsiteX137" fmla="*/ 6036748 w 6128435"/>
              <a:gd name="connsiteY137" fmla="*/ 5322752 h 6858000"/>
              <a:gd name="connsiteX138" fmla="*/ 6036943 w 6128435"/>
              <a:gd name="connsiteY138" fmla="*/ 5329480 h 6858000"/>
              <a:gd name="connsiteX139" fmla="*/ 6037236 w 6128435"/>
              <a:gd name="connsiteY139" fmla="*/ 5329634 h 6858000"/>
              <a:gd name="connsiteX140" fmla="*/ 6038019 w 6128435"/>
              <a:gd name="connsiteY140" fmla="*/ 5336764 h 6858000"/>
              <a:gd name="connsiteX141" fmla="*/ 6037298 w 6128435"/>
              <a:gd name="connsiteY141" fmla="*/ 5341753 h 6858000"/>
              <a:gd name="connsiteX142" fmla="*/ 6037677 w 6128435"/>
              <a:gd name="connsiteY142" fmla="*/ 5354807 h 6858000"/>
              <a:gd name="connsiteX143" fmla="*/ 6039728 w 6128435"/>
              <a:gd name="connsiteY143" fmla="*/ 5359416 h 6858000"/>
              <a:gd name="connsiteX144" fmla="*/ 6043311 w 6128435"/>
              <a:gd name="connsiteY144" fmla="*/ 5361407 h 6858000"/>
              <a:gd name="connsiteX145" fmla="*/ 6042954 w 6128435"/>
              <a:gd name="connsiteY145" fmla="*/ 5362576 h 6858000"/>
              <a:gd name="connsiteX146" fmla="*/ 6053435 w 6128435"/>
              <a:gd name="connsiteY146" fmla="*/ 5387547 h 6858000"/>
              <a:gd name="connsiteX147" fmla="*/ 6065933 w 6128435"/>
              <a:gd name="connsiteY147" fmla="*/ 5443002 h 6858000"/>
              <a:gd name="connsiteX148" fmla="*/ 6068640 w 6128435"/>
              <a:gd name="connsiteY148" fmla="*/ 5474503 h 6858000"/>
              <a:gd name="connsiteX149" fmla="*/ 6080922 w 6128435"/>
              <a:gd name="connsiteY149" fmla="*/ 5561070 h 6858000"/>
              <a:gd name="connsiteX150" fmla="*/ 6096949 w 6128435"/>
              <a:gd name="connsiteY150" fmla="*/ 5648179 h 6858000"/>
              <a:gd name="connsiteX151" fmla="*/ 6125703 w 6128435"/>
              <a:gd name="connsiteY151" fmla="*/ 5692894 h 6858000"/>
              <a:gd name="connsiteX152" fmla="*/ 6126670 w 6128435"/>
              <a:gd name="connsiteY152" fmla="*/ 5697882 h 6858000"/>
              <a:gd name="connsiteX153" fmla="*/ 6124061 w 6128435"/>
              <a:gd name="connsiteY153" fmla="*/ 5710294 h 6858000"/>
              <a:gd name="connsiteX154" fmla="*/ 6122213 w 6128435"/>
              <a:gd name="connsiteY154" fmla="*/ 5714762 h 6858000"/>
              <a:gd name="connsiteX155" fmla="*/ 6121353 w 6128435"/>
              <a:gd name="connsiteY155" fmla="*/ 5721725 h 6858000"/>
              <a:gd name="connsiteX156" fmla="*/ 6121607 w 6128435"/>
              <a:gd name="connsiteY156" fmla="*/ 5721959 h 6858000"/>
              <a:gd name="connsiteX157" fmla="*/ 6120262 w 6128435"/>
              <a:gd name="connsiteY157" fmla="*/ 5728358 h 6858000"/>
              <a:gd name="connsiteX158" fmla="*/ 6110194 w 6128435"/>
              <a:gd name="connsiteY158" fmla="*/ 5758853 h 6858000"/>
              <a:gd name="connsiteX159" fmla="*/ 6127519 w 6128435"/>
              <a:gd name="connsiteY159" fmla="*/ 5865775 h 6858000"/>
              <a:gd name="connsiteX160" fmla="*/ 6128435 w 6128435"/>
              <a:gd name="connsiteY160" fmla="*/ 5870164 h 6858000"/>
              <a:gd name="connsiteX161" fmla="*/ 6119217 w 6128435"/>
              <a:gd name="connsiteY161" fmla="*/ 5888542 h 6858000"/>
              <a:gd name="connsiteX162" fmla="*/ 6115966 w 6128435"/>
              <a:gd name="connsiteY162" fmla="*/ 5898387 h 6858000"/>
              <a:gd name="connsiteX163" fmla="*/ 6111924 w 6128435"/>
              <a:gd name="connsiteY163" fmla="*/ 5900444 h 6858000"/>
              <a:gd name="connsiteX164" fmla="*/ 6108716 w 6128435"/>
              <a:gd name="connsiteY164" fmla="*/ 5915345 h 6858000"/>
              <a:gd name="connsiteX165" fmla="*/ 6109524 w 6128435"/>
              <a:gd name="connsiteY165" fmla="*/ 5917328 h 6858000"/>
              <a:gd name="connsiteX166" fmla="*/ 6102493 w 6128435"/>
              <a:gd name="connsiteY166" fmla="*/ 5928602 h 6858000"/>
              <a:gd name="connsiteX167" fmla="*/ 6056863 w 6128435"/>
              <a:gd name="connsiteY167" fmla="*/ 6000643 h 6858000"/>
              <a:gd name="connsiteX168" fmla="*/ 6045436 w 6128435"/>
              <a:gd name="connsiteY168" fmla="*/ 6124480 h 6858000"/>
              <a:gd name="connsiteX169" fmla="*/ 6030489 w 6128435"/>
              <a:gd name="connsiteY169" fmla="*/ 6317666 h 6858000"/>
              <a:gd name="connsiteX170" fmla="*/ 6007492 w 6128435"/>
              <a:gd name="connsiteY170" fmla="*/ 6440818 h 6858000"/>
              <a:gd name="connsiteX171" fmla="*/ 6009467 w 6128435"/>
              <a:gd name="connsiteY171" fmla="*/ 6487076 h 6858000"/>
              <a:gd name="connsiteX172" fmla="*/ 5995064 w 6128435"/>
              <a:gd name="connsiteY172" fmla="*/ 6540791 h 6858000"/>
              <a:gd name="connsiteX173" fmla="*/ 5996309 w 6128435"/>
              <a:gd name="connsiteY173" fmla="*/ 6543961 h 6858000"/>
              <a:gd name="connsiteX174" fmla="*/ 5996048 w 6128435"/>
              <a:gd name="connsiteY174" fmla="*/ 6555444 h 6858000"/>
              <a:gd name="connsiteX175" fmla="*/ 6002524 w 6128435"/>
              <a:gd name="connsiteY175" fmla="*/ 6560188 h 6858000"/>
              <a:gd name="connsiteX176" fmla="*/ 6006823 w 6128435"/>
              <a:gd name="connsiteY176" fmla="*/ 6578546 h 6858000"/>
              <a:gd name="connsiteX177" fmla="*/ 6004510 w 6128435"/>
              <a:gd name="connsiteY177" fmla="*/ 6599256 h 6858000"/>
              <a:gd name="connsiteX178" fmla="*/ 5986207 w 6128435"/>
              <a:gd name="connsiteY178" fmla="*/ 6695855 h 6858000"/>
              <a:gd name="connsiteX179" fmla="*/ 5979428 w 6128435"/>
              <a:gd name="connsiteY179" fmla="*/ 6754678 h 6858000"/>
              <a:gd name="connsiteX180" fmla="*/ 5983398 w 6128435"/>
              <a:gd name="connsiteY180" fmla="*/ 6778641 h 6858000"/>
              <a:gd name="connsiteX181" fmla="*/ 5984543 w 6128435"/>
              <a:gd name="connsiteY181" fmla="*/ 6811016 h 6858000"/>
              <a:gd name="connsiteX182" fmla="*/ 5981802 w 6128435"/>
              <a:gd name="connsiteY182" fmla="*/ 6838578 h 6858000"/>
              <a:gd name="connsiteX183" fmla="*/ 5979671 w 6128435"/>
              <a:gd name="connsiteY183" fmla="*/ 6858000 h 6858000"/>
              <a:gd name="connsiteX184" fmla="*/ 0 w 6128435"/>
              <a:gd name="connsiteY184" fmla="*/ 6858000 h 6858000"/>
              <a:gd name="connsiteX185" fmla="*/ 0 w 6128435"/>
              <a:gd name="connsiteY18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52592 w 6128435"/>
              <a:gd name="connsiteY36" fmla="*/ 2092210 h 6858000"/>
              <a:gd name="connsiteX37" fmla="*/ 5264303 w 6128435"/>
              <a:gd name="connsiteY37" fmla="*/ 2225157 h 6858000"/>
              <a:gd name="connsiteX38" fmla="*/ 5254949 w 6128435"/>
              <a:gd name="connsiteY38" fmla="*/ 2236160 h 6858000"/>
              <a:gd name="connsiteX39" fmla="*/ 5250104 w 6128435"/>
              <a:gd name="connsiteY39" fmla="*/ 2249166 h 6858000"/>
              <a:gd name="connsiteX40" fmla="*/ 5251214 w 6128435"/>
              <a:gd name="connsiteY40" fmla="*/ 2250944 h 6858000"/>
              <a:gd name="connsiteX41" fmla="*/ 5250644 w 6128435"/>
              <a:gd name="connsiteY41" fmla="*/ 2266619 h 6858000"/>
              <a:gd name="connsiteX42" fmla="*/ 5247111 w 6128435"/>
              <a:gd name="connsiteY42" fmla="*/ 2269679 h 6858000"/>
              <a:gd name="connsiteX43" fmla="*/ 5245653 w 6128435"/>
              <a:gd name="connsiteY43" fmla="*/ 2280317 h 6858000"/>
              <a:gd name="connsiteX44" fmla="*/ 5239901 w 6128435"/>
              <a:gd name="connsiteY44" fmla="*/ 2300961 h 6858000"/>
              <a:gd name="connsiteX45" fmla="*/ 5241522 w 6128435"/>
              <a:gd name="connsiteY45" fmla="*/ 2305114 h 6858000"/>
              <a:gd name="connsiteX46" fmla="*/ 5237050 w 6128435"/>
              <a:gd name="connsiteY46" fmla="*/ 2336703 h 6858000"/>
              <a:gd name="connsiteX47" fmla="*/ 5238267 w 6128435"/>
              <a:gd name="connsiteY47" fmla="*/ 2337277 h 6858000"/>
              <a:gd name="connsiteX48" fmla="*/ 5242602 w 6128435"/>
              <a:gd name="connsiteY48" fmla="*/ 2346782 h 6858000"/>
              <a:gd name="connsiteX49" fmla="*/ 5247963 w 6128435"/>
              <a:gd name="connsiteY49" fmla="*/ 2364638 h 6858000"/>
              <a:gd name="connsiteX50" fmla="*/ 5276175 w 6128435"/>
              <a:gd name="connsiteY50" fmla="*/ 2407515 h 6858000"/>
              <a:gd name="connsiteX51" fmla="*/ 5271650 w 6128435"/>
              <a:gd name="connsiteY51" fmla="*/ 2440467 h 6858000"/>
              <a:gd name="connsiteX52" fmla="*/ 5271438 w 6128435"/>
              <a:gd name="connsiteY52" fmla="*/ 2447186 h 6858000"/>
              <a:gd name="connsiteX53" fmla="*/ 5271722 w 6128435"/>
              <a:gd name="connsiteY53" fmla="*/ 2447359 h 6858000"/>
              <a:gd name="connsiteX54" fmla="*/ 5272069 w 6128435"/>
              <a:gd name="connsiteY54" fmla="*/ 2454523 h 6858000"/>
              <a:gd name="connsiteX55" fmla="*/ 5271049 w 6128435"/>
              <a:gd name="connsiteY55" fmla="*/ 2459442 h 6858000"/>
              <a:gd name="connsiteX56" fmla="*/ 5270636 w 6128435"/>
              <a:gd name="connsiteY56" fmla="*/ 2472481 h 6858000"/>
              <a:gd name="connsiteX57" fmla="*/ 5272406 w 6128435"/>
              <a:gd name="connsiteY57" fmla="*/ 2477221 h 6858000"/>
              <a:gd name="connsiteX58" fmla="*/ 5307538 w 6128435"/>
              <a:gd name="connsiteY58" fmla="*/ 2514685 h 6858000"/>
              <a:gd name="connsiteX59" fmla="*/ 5337604 w 6128435"/>
              <a:gd name="connsiteY59" fmla="*/ 2597632 h 6858000"/>
              <a:gd name="connsiteX60" fmla="*/ 5407503 w 6128435"/>
              <a:gd name="connsiteY60" fmla="*/ 2786290 h 6858000"/>
              <a:gd name="connsiteX61" fmla="*/ 5407356 w 6128435"/>
              <a:gd name="connsiteY61" fmla="*/ 2787545 h 6858000"/>
              <a:gd name="connsiteX62" fmla="*/ 5411130 w 6128435"/>
              <a:gd name="connsiteY62" fmla="*/ 2788640 h 6858000"/>
              <a:gd name="connsiteX63" fmla="*/ 5416439 w 6128435"/>
              <a:gd name="connsiteY63" fmla="*/ 2805666 h 6858000"/>
              <a:gd name="connsiteX64" fmla="*/ 5416589 w 6128435"/>
              <a:gd name="connsiteY64" fmla="*/ 2810822 h 6858000"/>
              <a:gd name="connsiteX65" fmla="*/ 5418542 w 6128435"/>
              <a:gd name="connsiteY65" fmla="*/ 2817745 h 6858000"/>
              <a:gd name="connsiteX66" fmla="*/ 5418847 w 6128435"/>
              <a:gd name="connsiteY66" fmla="*/ 2817825 h 6858000"/>
              <a:gd name="connsiteX67" fmla="*/ 5423364 w 6128435"/>
              <a:gd name="connsiteY67" fmla="*/ 2858292 h 6858000"/>
              <a:gd name="connsiteX68" fmla="*/ 5479298 w 6128435"/>
              <a:gd name="connsiteY68" fmla="*/ 2947791 h 6858000"/>
              <a:gd name="connsiteX69" fmla="*/ 5481770 w 6128435"/>
              <a:gd name="connsiteY69" fmla="*/ 2951352 h 6858000"/>
              <a:gd name="connsiteX70" fmla="*/ 5481013 w 6128435"/>
              <a:gd name="connsiteY70" fmla="*/ 2973461 h 6858000"/>
              <a:gd name="connsiteX71" fmla="*/ 5482045 w 6128435"/>
              <a:gd name="connsiteY71" fmla="*/ 2984371 h 6858000"/>
              <a:gd name="connsiteX72" fmla="*/ 5479405 w 6128435"/>
              <a:gd name="connsiteY72" fmla="*/ 2988507 h 6858000"/>
              <a:gd name="connsiteX73" fmla="*/ 5482415 w 6128435"/>
              <a:gd name="connsiteY73" fmla="*/ 3004079 h 6858000"/>
              <a:gd name="connsiteX74" fmla="*/ 5483865 w 6128435"/>
              <a:gd name="connsiteY74" fmla="*/ 3005467 h 6858000"/>
              <a:gd name="connsiteX75" fmla="*/ 5482236 w 6128435"/>
              <a:gd name="connsiteY75" fmla="*/ 3019791 h 6858000"/>
              <a:gd name="connsiteX76" fmla="*/ 5475895 w 6128435"/>
              <a:gd name="connsiteY76" fmla="*/ 3033578 h 6858000"/>
              <a:gd name="connsiteX77" fmla="*/ 5477595 w 6128435"/>
              <a:gd name="connsiteY77" fmla="*/ 3250534 h 6858000"/>
              <a:gd name="connsiteX78" fmla="*/ 5532836 w 6128435"/>
              <a:gd name="connsiteY78" fmla="*/ 3353840 h 6858000"/>
              <a:gd name="connsiteX79" fmla="*/ 5561229 w 6128435"/>
              <a:gd name="connsiteY79" fmla="*/ 3395784 h 6858000"/>
              <a:gd name="connsiteX80" fmla="*/ 5589758 w 6128435"/>
              <a:gd name="connsiteY80" fmla="*/ 3506453 h 6858000"/>
              <a:gd name="connsiteX81" fmla="*/ 5596144 w 6128435"/>
              <a:gd name="connsiteY81" fmla="*/ 3534624 h 6858000"/>
              <a:gd name="connsiteX82" fmla="*/ 5597750 w 6128435"/>
              <a:gd name="connsiteY82" fmla="*/ 3534129 h 6858000"/>
              <a:gd name="connsiteX83" fmla="*/ 5599700 w 6128435"/>
              <a:gd name="connsiteY83" fmla="*/ 3547221 h 6858000"/>
              <a:gd name="connsiteX84" fmla="*/ 5615031 w 6128435"/>
              <a:gd name="connsiteY84" fmla="*/ 3557482 h 6858000"/>
              <a:gd name="connsiteX85" fmla="*/ 5618377 w 6128435"/>
              <a:gd name="connsiteY85" fmla="*/ 3588431 h 6858000"/>
              <a:gd name="connsiteX86" fmla="*/ 5612155 w 6128435"/>
              <a:gd name="connsiteY86" fmla="*/ 3589869 h 6858000"/>
              <a:gd name="connsiteX87" fmla="*/ 5620843 w 6128435"/>
              <a:gd name="connsiteY87" fmla="*/ 3606745 h 6858000"/>
              <a:gd name="connsiteX88" fmla="*/ 5655472 w 6128435"/>
              <a:gd name="connsiteY88" fmla="*/ 3678877 h 6858000"/>
              <a:gd name="connsiteX89" fmla="*/ 5680448 w 6128435"/>
              <a:gd name="connsiteY89" fmla="*/ 3717760 h 6858000"/>
              <a:gd name="connsiteX90" fmla="*/ 5683015 w 6128435"/>
              <a:gd name="connsiteY90" fmla="*/ 3762025 h 6858000"/>
              <a:gd name="connsiteX91" fmla="*/ 5696643 w 6128435"/>
              <a:gd name="connsiteY91" fmla="*/ 3773888 h 6858000"/>
              <a:gd name="connsiteX92" fmla="*/ 5699203 w 6128435"/>
              <a:gd name="connsiteY92" fmla="*/ 3775823 h 6858000"/>
              <a:gd name="connsiteX93" fmla="*/ 5704824 w 6128435"/>
              <a:gd name="connsiteY93" fmla="*/ 3785966 h 6858000"/>
              <a:gd name="connsiteX94" fmla="*/ 5712204 w 6128435"/>
              <a:gd name="connsiteY94" fmla="*/ 3785830 h 6858000"/>
              <a:gd name="connsiteX95" fmla="*/ 5724816 w 6128435"/>
              <a:gd name="connsiteY95" fmla="*/ 3798949 h 6858000"/>
              <a:gd name="connsiteX96" fmla="*/ 5733539 w 6128435"/>
              <a:gd name="connsiteY96" fmla="*/ 3818457 h 6858000"/>
              <a:gd name="connsiteX97" fmla="*/ 5768491 w 6128435"/>
              <a:gd name="connsiteY97" fmla="*/ 3914399 h 6858000"/>
              <a:gd name="connsiteX98" fmla="*/ 5793123 w 6128435"/>
              <a:gd name="connsiteY98" fmla="*/ 3969952 h 6858000"/>
              <a:gd name="connsiteX99" fmla="*/ 5808321 w 6128435"/>
              <a:gd name="connsiteY99" fmla="*/ 3988153 h 6858000"/>
              <a:gd name="connsiteX100" fmla="*/ 5825621 w 6128435"/>
              <a:gd name="connsiteY100" fmla="*/ 4015525 h 6858000"/>
              <a:gd name="connsiteX101" fmla="*/ 5860672 w 6128435"/>
              <a:gd name="connsiteY101" fmla="*/ 4061579 h 6858000"/>
              <a:gd name="connsiteX102" fmla="*/ 5872173 w 6128435"/>
              <a:gd name="connsiteY102" fmla="*/ 4088497 h 6858000"/>
              <a:gd name="connsiteX103" fmla="*/ 5883705 w 6128435"/>
              <a:gd name="connsiteY103" fmla="*/ 4101899 h 6858000"/>
              <a:gd name="connsiteX104" fmla="*/ 5885314 w 6128435"/>
              <a:gd name="connsiteY104" fmla="*/ 4108387 h 6858000"/>
              <a:gd name="connsiteX105" fmla="*/ 5894095 w 6128435"/>
              <a:gd name="connsiteY105" fmla="*/ 4128857 h 6858000"/>
              <a:gd name="connsiteX106" fmla="*/ 5898339 w 6128435"/>
              <a:gd name="connsiteY106" fmla="*/ 4140800 h 6858000"/>
              <a:gd name="connsiteX107" fmla="*/ 5899734 w 6128435"/>
              <a:gd name="connsiteY107" fmla="*/ 4145632 h 6858000"/>
              <a:gd name="connsiteX108" fmla="*/ 5897098 w 6128435"/>
              <a:gd name="connsiteY108" fmla="*/ 4157819 h 6858000"/>
              <a:gd name="connsiteX109" fmla="*/ 5903513 w 6128435"/>
              <a:gd name="connsiteY109" fmla="*/ 4187661 h 6858000"/>
              <a:gd name="connsiteX110" fmla="*/ 5917114 w 6128435"/>
              <a:gd name="connsiteY110" fmla="*/ 4213096 h 6858000"/>
              <a:gd name="connsiteX111" fmla="*/ 5921153 w 6128435"/>
              <a:gd name="connsiteY111" fmla="*/ 4236222 h 6858000"/>
              <a:gd name="connsiteX112" fmla="*/ 5924233 w 6128435"/>
              <a:gd name="connsiteY112" fmla="*/ 4242060 h 6858000"/>
              <a:gd name="connsiteX113" fmla="*/ 5928910 w 6128435"/>
              <a:gd name="connsiteY113" fmla="*/ 4300973 h 6858000"/>
              <a:gd name="connsiteX114" fmla="*/ 5939320 w 6128435"/>
              <a:gd name="connsiteY114" fmla="*/ 4340435 h 6858000"/>
              <a:gd name="connsiteX115" fmla="*/ 5946705 w 6128435"/>
              <a:gd name="connsiteY115" fmla="*/ 4428051 h 6858000"/>
              <a:gd name="connsiteX116" fmla="*/ 5949261 w 6128435"/>
              <a:gd name="connsiteY116" fmla="*/ 4449185 h 6858000"/>
              <a:gd name="connsiteX117" fmla="*/ 5957504 w 6128435"/>
              <a:gd name="connsiteY117" fmla="*/ 4465911 h 6858000"/>
              <a:gd name="connsiteX118" fmla="*/ 5964689 w 6128435"/>
              <a:gd name="connsiteY118" fmla="*/ 4468532 h 6858000"/>
              <a:gd name="connsiteX119" fmla="*/ 5967062 w 6128435"/>
              <a:gd name="connsiteY119" fmla="*/ 4479923 h 6858000"/>
              <a:gd name="connsiteX120" fmla="*/ 5968960 w 6128435"/>
              <a:gd name="connsiteY120" fmla="*/ 4482655 h 6858000"/>
              <a:gd name="connsiteX121" fmla="*/ 5978567 w 6128435"/>
              <a:gd name="connsiteY121" fmla="*/ 4498605 h 6858000"/>
              <a:gd name="connsiteX122" fmla="*/ 5980106 w 6128435"/>
              <a:gd name="connsiteY122" fmla="*/ 4585087 h 6858000"/>
              <a:gd name="connsiteX123" fmla="*/ 5998138 w 6128435"/>
              <a:gd name="connsiteY123" fmla="*/ 4697518 h 6858000"/>
              <a:gd name="connsiteX124" fmla="*/ 6013516 w 6128435"/>
              <a:gd name="connsiteY124" fmla="*/ 4786619 h 6858000"/>
              <a:gd name="connsiteX125" fmla="*/ 6025404 w 6128435"/>
              <a:gd name="connsiteY125" fmla="*/ 4858148 h 6858000"/>
              <a:gd name="connsiteX126" fmla="*/ 6007749 w 6128435"/>
              <a:gd name="connsiteY126" fmla="*/ 4964715 h 6858000"/>
              <a:gd name="connsiteX127" fmla="*/ 6005269 w 6128435"/>
              <a:gd name="connsiteY127" fmla="*/ 5150567 h 6858000"/>
              <a:gd name="connsiteX128" fmla="*/ 6001127 w 6128435"/>
              <a:gd name="connsiteY128" fmla="*/ 5164609 h 6858000"/>
              <a:gd name="connsiteX129" fmla="*/ 5996647 w 6128435"/>
              <a:gd name="connsiteY129" fmla="*/ 5185640 h 6858000"/>
              <a:gd name="connsiteX130" fmla="*/ 5998514 w 6128435"/>
              <a:gd name="connsiteY130" fmla="*/ 5189673 h 6858000"/>
              <a:gd name="connsiteX131" fmla="*/ 5995970 w 6128435"/>
              <a:gd name="connsiteY131" fmla="*/ 5221547 h 6858000"/>
              <a:gd name="connsiteX132" fmla="*/ 5997218 w 6128435"/>
              <a:gd name="connsiteY132" fmla="*/ 5222031 h 6858000"/>
              <a:gd name="connsiteX133" fmla="*/ 6002116 w 6128435"/>
              <a:gd name="connsiteY133" fmla="*/ 5231223 h 6858000"/>
              <a:gd name="connsiteX134" fmla="*/ 6008541 w 6128435"/>
              <a:gd name="connsiteY134" fmla="*/ 5248680 h 6858000"/>
              <a:gd name="connsiteX135" fmla="*/ 6039260 w 6128435"/>
              <a:gd name="connsiteY135" fmla="*/ 5289518 h 6858000"/>
              <a:gd name="connsiteX136" fmla="*/ 6036748 w 6128435"/>
              <a:gd name="connsiteY136" fmla="*/ 5322752 h 6858000"/>
              <a:gd name="connsiteX137" fmla="*/ 6036943 w 6128435"/>
              <a:gd name="connsiteY137" fmla="*/ 5329480 h 6858000"/>
              <a:gd name="connsiteX138" fmla="*/ 6037236 w 6128435"/>
              <a:gd name="connsiteY138" fmla="*/ 5329634 h 6858000"/>
              <a:gd name="connsiteX139" fmla="*/ 6038019 w 6128435"/>
              <a:gd name="connsiteY139" fmla="*/ 5336764 h 6858000"/>
              <a:gd name="connsiteX140" fmla="*/ 6037298 w 6128435"/>
              <a:gd name="connsiteY140" fmla="*/ 5341753 h 6858000"/>
              <a:gd name="connsiteX141" fmla="*/ 6037677 w 6128435"/>
              <a:gd name="connsiteY141" fmla="*/ 5354807 h 6858000"/>
              <a:gd name="connsiteX142" fmla="*/ 6039728 w 6128435"/>
              <a:gd name="connsiteY142" fmla="*/ 5359416 h 6858000"/>
              <a:gd name="connsiteX143" fmla="*/ 6043311 w 6128435"/>
              <a:gd name="connsiteY143" fmla="*/ 5361407 h 6858000"/>
              <a:gd name="connsiteX144" fmla="*/ 6042954 w 6128435"/>
              <a:gd name="connsiteY144" fmla="*/ 5362576 h 6858000"/>
              <a:gd name="connsiteX145" fmla="*/ 6053435 w 6128435"/>
              <a:gd name="connsiteY145" fmla="*/ 5387547 h 6858000"/>
              <a:gd name="connsiteX146" fmla="*/ 6065933 w 6128435"/>
              <a:gd name="connsiteY146" fmla="*/ 5443002 h 6858000"/>
              <a:gd name="connsiteX147" fmla="*/ 6068640 w 6128435"/>
              <a:gd name="connsiteY147" fmla="*/ 5474503 h 6858000"/>
              <a:gd name="connsiteX148" fmla="*/ 6080922 w 6128435"/>
              <a:gd name="connsiteY148" fmla="*/ 5561070 h 6858000"/>
              <a:gd name="connsiteX149" fmla="*/ 6096949 w 6128435"/>
              <a:gd name="connsiteY149" fmla="*/ 5648179 h 6858000"/>
              <a:gd name="connsiteX150" fmla="*/ 6125703 w 6128435"/>
              <a:gd name="connsiteY150" fmla="*/ 5692894 h 6858000"/>
              <a:gd name="connsiteX151" fmla="*/ 6126670 w 6128435"/>
              <a:gd name="connsiteY151" fmla="*/ 5697882 h 6858000"/>
              <a:gd name="connsiteX152" fmla="*/ 6124061 w 6128435"/>
              <a:gd name="connsiteY152" fmla="*/ 5710294 h 6858000"/>
              <a:gd name="connsiteX153" fmla="*/ 6122213 w 6128435"/>
              <a:gd name="connsiteY153" fmla="*/ 5714762 h 6858000"/>
              <a:gd name="connsiteX154" fmla="*/ 6121353 w 6128435"/>
              <a:gd name="connsiteY154" fmla="*/ 5721725 h 6858000"/>
              <a:gd name="connsiteX155" fmla="*/ 6121607 w 6128435"/>
              <a:gd name="connsiteY155" fmla="*/ 5721959 h 6858000"/>
              <a:gd name="connsiteX156" fmla="*/ 6120262 w 6128435"/>
              <a:gd name="connsiteY156" fmla="*/ 5728358 h 6858000"/>
              <a:gd name="connsiteX157" fmla="*/ 6110194 w 6128435"/>
              <a:gd name="connsiteY157" fmla="*/ 5758853 h 6858000"/>
              <a:gd name="connsiteX158" fmla="*/ 6127519 w 6128435"/>
              <a:gd name="connsiteY158" fmla="*/ 5865775 h 6858000"/>
              <a:gd name="connsiteX159" fmla="*/ 6128435 w 6128435"/>
              <a:gd name="connsiteY159" fmla="*/ 5870164 h 6858000"/>
              <a:gd name="connsiteX160" fmla="*/ 6119217 w 6128435"/>
              <a:gd name="connsiteY160" fmla="*/ 5888542 h 6858000"/>
              <a:gd name="connsiteX161" fmla="*/ 6115966 w 6128435"/>
              <a:gd name="connsiteY161" fmla="*/ 5898387 h 6858000"/>
              <a:gd name="connsiteX162" fmla="*/ 6111924 w 6128435"/>
              <a:gd name="connsiteY162" fmla="*/ 5900444 h 6858000"/>
              <a:gd name="connsiteX163" fmla="*/ 6108716 w 6128435"/>
              <a:gd name="connsiteY163" fmla="*/ 5915345 h 6858000"/>
              <a:gd name="connsiteX164" fmla="*/ 6109524 w 6128435"/>
              <a:gd name="connsiteY164" fmla="*/ 5917328 h 6858000"/>
              <a:gd name="connsiteX165" fmla="*/ 6102493 w 6128435"/>
              <a:gd name="connsiteY165" fmla="*/ 5928602 h 6858000"/>
              <a:gd name="connsiteX166" fmla="*/ 6056863 w 6128435"/>
              <a:gd name="connsiteY166" fmla="*/ 6000643 h 6858000"/>
              <a:gd name="connsiteX167" fmla="*/ 6045436 w 6128435"/>
              <a:gd name="connsiteY167" fmla="*/ 6124480 h 6858000"/>
              <a:gd name="connsiteX168" fmla="*/ 6030489 w 6128435"/>
              <a:gd name="connsiteY168" fmla="*/ 6317666 h 6858000"/>
              <a:gd name="connsiteX169" fmla="*/ 6007492 w 6128435"/>
              <a:gd name="connsiteY169" fmla="*/ 6440818 h 6858000"/>
              <a:gd name="connsiteX170" fmla="*/ 6009467 w 6128435"/>
              <a:gd name="connsiteY170" fmla="*/ 6487076 h 6858000"/>
              <a:gd name="connsiteX171" fmla="*/ 5995064 w 6128435"/>
              <a:gd name="connsiteY171" fmla="*/ 6540791 h 6858000"/>
              <a:gd name="connsiteX172" fmla="*/ 5996309 w 6128435"/>
              <a:gd name="connsiteY172" fmla="*/ 6543961 h 6858000"/>
              <a:gd name="connsiteX173" fmla="*/ 5996048 w 6128435"/>
              <a:gd name="connsiteY173" fmla="*/ 6555444 h 6858000"/>
              <a:gd name="connsiteX174" fmla="*/ 6002524 w 6128435"/>
              <a:gd name="connsiteY174" fmla="*/ 6560188 h 6858000"/>
              <a:gd name="connsiteX175" fmla="*/ 6006823 w 6128435"/>
              <a:gd name="connsiteY175" fmla="*/ 6578546 h 6858000"/>
              <a:gd name="connsiteX176" fmla="*/ 6004510 w 6128435"/>
              <a:gd name="connsiteY176" fmla="*/ 6599256 h 6858000"/>
              <a:gd name="connsiteX177" fmla="*/ 5986207 w 6128435"/>
              <a:gd name="connsiteY177" fmla="*/ 6695855 h 6858000"/>
              <a:gd name="connsiteX178" fmla="*/ 5979428 w 6128435"/>
              <a:gd name="connsiteY178" fmla="*/ 6754678 h 6858000"/>
              <a:gd name="connsiteX179" fmla="*/ 5983398 w 6128435"/>
              <a:gd name="connsiteY179" fmla="*/ 6778641 h 6858000"/>
              <a:gd name="connsiteX180" fmla="*/ 5984543 w 6128435"/>
              <a:gd name="connsiteY180" fmla="*/ 6811016 h 6858000"/>
              <a:gd name="connsiteX181" fmla="*/ 5981802 w 6128435"/>
              <a:gd name="connsiteY181" fmla="*/ 6838578 h 6858000"/>
              <a:gd name="connsiteX182" fmla="*/ 5979671 w 6128435"/>
              <a:gd name="connsiteY182" fmla="*/ 6858000 h 6858000"/>
              <a:gd name="connsiteX183" fmla="*/ 0 w 6128435"/>
              <a:gd name="connsiteY183" fmla="*/ 6858000 h 6858000"/>
              <a:gd name="connsiteX184" fmla="*/ 0 w 6128435"/>
              <a:gd name="connsiteY18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272406 w 6128435"/>
              <a:gd name="connsiteY55" fmla="*/ 2477221 h 6858000"/>
              <a:gd name="connsiteX56" fmla="*/ 5307538 w 6128435"/>
              <a:gd name="connsiteY56" fmla="*/ 2514685 h 6858000"/>
              <a:gd name="connsiteX57" fmla="*/ 5337604 w 6128435"/>
              <a:gd name="connsiteY57" fmla="*/ 2597632 h 6858000"/>
              <a:gd name="connsiteX58" fmla="*/ 5407503 w 6128435"/>
              <a:gd name="connsiteY58" fmla="*/ 2786290 h 6858000"/>
              <a:gd name="connsiteX59" fmla="*/ 5407356 w 6128435"/>
              <a:gd name="connsiteY59" fmla="*/ 2787545 h 6858000"/>
              <a:gd name="connsiteX60" fmla="*/ 5411130 w 6128435"/>
              <a:gd name="connsiteY60" fmla="*/ 2788640 h 6858000"/>
              <a:gd name="connsiteX61" fmla="*/ 5416439 w 6128435"/>
              <a:gd name="connsiteY61" fmla="*/ 2805666 h 6858000"/>
              <a:gd name="connsiteX62" fmla="*/ 5416589 w 6128435"/>
              <a:gd name="connsiteY62" fmla="*/ 2810822 h 6858000"/>
              <a:gd name="connsiteX63" fmla="*/ 5418542 w 6128435"/>
              <a:gd name="connsiteY63" fmla="*/ 2817745 h 6858000"/>
              <a:gd name="connsiteX64" fmla="*/ 5418847 w 6128435"/>
              <a:gd name="connsiteY64" fmla="*/ 2817825 h 6858000"/>
              <a:gd name="connsiteX65" fmla="*/ 5423364 w 6128435"/>
              <a:gd name="connsiteY65" fmla="*/ 2858292 h 6858000"/>
              <a:gd name="connsiteX66" fmla="*/ 5479298 w 6128435"/>
              <a:gd name="connsiteY66" fmla="*/ 2947791 h 6858000"/>
              <a:gd name="connsiteX67" fmla="*/ 5481770 w 6128435"/>
              <a:gd name="connsiteY67" fmla="*/ 2951352 h 6858000"/>
              <a:gd name="connsiteX68" fmla="*/ 5481013 w 6128435"/>
              <a:gd name="connsiteY68" fmla="*/ 2973461 h 6858000"/>
              <a:gd name="connsiteX69" fmla="*/ 5482045 w 6128435"/>
              <a:gd name="connsiteY69" fmla="*/ 2984371 h 6858000"/>
              <a:gd name="connsiteX70" fmla="*/ 5479405 w 6128435"/>
              <a:gd name="connsiteY70" fmla="*/ 2988507 h 6858000"/>
              <a:gd name="connsiteX71" fmla="*/ 5482415 w 6128435"/>
              <a:gd name="connsiteY71" fmla="*/ 3004079 h 6858000"/>
              <a:gd name="connsiteX72" fmla="*/ 5483865 w 6128435"/>
              <a:gd name="connsiteY72" fmla="*/ 3005467 h 6858000"/>
              <a:gd name="connsiteX73" fmla="*/ 5482236 w 6128435"/>
              <a:gd name="connsiteY73" fmla="*/ 3019791 h 6858000"/>
              <a:gd name="connsiteX74" fmla="*/ 5475895 w 6128435"/>
              <a:gd name="connsiteY74" fmla="*/ 3033578 h 6858000"/>
              <a:gd name="connsiteX75" fmla="*/ 5477595 w 6128435"/>
              <a:gd name="connsiteY75" fmla="*/ 3250534 h 6858000"/>
              <a:gd name="connsiteX76" fmla="*/ 5532836 w 6128435"/>
              <a:gd name="connsiteY76" fmla="*/ 3353840 h 6858000"/>
              <a:gd name="connsiteX77" fmla="*/ 5561229 w 6128435"/>
              <a:gd name="connsiteY77" fmla="*/ 3395784 h 6858000"/>
              <a:gd name="connsiteX78" fmla="*/ 5589758 w 6128435"/>
              <a:gd name="connsiteY78" fmla="*/ 3506453 h 6858000"/>
              <a:gd name="connsiteX79" fmla="*/ 5596144 w 6128435"/>
              <a:gd name="connsiteY79" fmla="*/ 3534624 h 6858000"/>
              <a:gd name="connsiteX80" fmla="*/ 5597750 w 6128435"/>
              <a:gd name="connsiteY80" fmla="*/ 3534129 h 6858000"/>
              <a:gd name="connsiteX81" fmla="*/ 5599700 w 6128435"/>
              <a:gd name="connsiteY81" fmla="*/ 3547221 h 6858000"/>
              <a:gd name="connsiteX82" fmla="*/ 5615031 w 6128435"/>
              <a:gd name="connsiteY82" fmla="*/ 3557482 h 6858000"/>
              <a:gd name="connsiteX83" fmla="*/ 5618377 w 6128435"/>
              <a:gd name="connsiteY83" fmla="*/ 3588431 h 6858000"/>
              <a:gd name="connsiteX84" fmla="*/ 5612155 w 6128435"/>
              <a:gd name="connsiteY84" fmla="*/ 3589869 h 6858000"/>
              <a:gd name="connsiteX85" fmla="*/ 5620843 w 6128435"/>
              <a:gd name="connsiteY85" fmla="*/ 3606745 h 6858000"/>
              <a:gd name="connsiteX86" fmla="*/ 5655472 w 6128435"/>
              <a:gd name="connsiteY86" fmla="*/ 3678877 h 6858000"/>
              <a:gd name="connsiteX87" fmla="*/ 5680448 w 6128435"/>
              <a:gd name="connsiteY87" fmla="*/ 3717760 h 6858000"/>
              <a:gd name="connsiteX88" fmla="*/ 5683015 w 6128435"/>
              <a:gd name="connsiteY88" fmla="*/ 3762025 h 6858000"/>
              <a:gd name="connsiteX89" fmla="*/ 5696643 w 6128435"/>
              <a:gd name="connsiteY89" fmla="*/ 3773888 h 6858000"/>
              <a:gd name="connsiteX90" fmla="*/ 5699203 w 6128435"/>
              <a:gd name="connsiteY90" fmla="*/ 3775823 h 6858000"/>
              <a:gd name="connsiteX91" fmla="*/ 5704824 w 6128435"/>
              <a:gd name="connsiteY91" fmla="*/ 3785966 h 6858000"/>
              <a:gd name="connsiteX92" fmla="*/ 5712204 w 6128435"/>
              <a:gd name="connsiteY92" fmla="*/ 3785830 h 6858000"/>
              <a:gd name="connsiteX93" fmla="*/ 5724816 w 6128435"/>
              <a:gd name="connsiteY93" fmla="*/ 3798949 h 6858000"/>
              <a:gd name="connsiteX94" fmla="*/ 5733539 w 6128435"/>
              <a:gd name="connsiteY94" fmla="*/ 3818457 h 6858000"/>
              <a:gd name="connsiteX95" fmla="*/ 5768491 w 6128435"/>
              <a:gd name="connsiteY95" fmla="*/ 3914399 h 6858000"/>
              <a:gd name="connsiteX96" fmla="*/ 5793123 w 6128435"/>
              <a:gd name="connsiteY96" fmla="*/ 3969952 h 6858000"/>
              <a:gd name="connsiteX97" fmla="*/ 5808321 w 6128435"/>
              <a:gd name="connsiteY97" fmla="*/ 3988153 h 6858000"/>
              <a:gd name="connsiteX98" fmla="*/ 5825621 w 6128435"/>
              <a:gd name="connsiteY98" fmla="*/ 4015525 h 6858000"/>
              <a:gd name="connsiteX99" fmla="*/ 5860672 w 6128435"/>
              <a:gd name="connsiteY99" fmla="*/ 4061579 h 6858000"/>
              <a:gd name="connsiteX100" fmla="*/ 5872173 w 6128435"/>
              <a:gd name="connsiteY100" fmla="*/ 4088497 h 6858000"/>
              <a:gd name="connsiteX101" fmla="*/ 5883705 w 6128435"/>
              <a:gd name="connsiteY101" fmla="*/ 4101899 h 6858000"/>
              <a:gd name="connsiteX102" fmla="*/ 5885314 w 6128435"/>
              <a:gd name="connsiteY102" fmla="*/ 4108387 h 6858000"/>
              <a:gd name="connsiteX103" fmla="*/ 5894095 w 6128435"/>
              <a:gd name="connsiteY103" fmla="*/ 4128857 h 6858000"/>
              <a:gd name="connsiteX104" fmla="*/ 5898339 w 6128435"/>
              <a:gd name="connsiteY104" fmla="*/ 4140800 h 6858000"/>
              <a:gd name="connsiteX105" fmla="*/ 5899734 w 6128435"/>
              <a:gd name="connsiteY105" fmla="*/ 4145632 h 6858000"/>
              <a:gd name="connsiteX106" fmla="*/ 5897098 w 6128435"/>
              <a:gd name="connsiteY106" fmla="*/ 4157819 h 6858000"/>
              <a:gd name="connsiteX107" fmla="*/ 5903513 w 6128435"/>
              <a:gd name="connsiteY107" fmla="*/ 4187661 h 6858000"/>
              <a:gd name="connsiteX108" fmla="*/ 5917114 w 6128435"/>
              <a:gd name="connsiteY108" fmla="*/ 4213096 h 6858000"/>
              <a:gd name="connsiteX109" fmla="*/ 5921153 w 6128435"/>
              <a:gd name="connsiteY109" fmla="*/ 4236222 h 6858000"/>
              <a:gd name="connsiteX110" fmla="*/ 5924233 w 6128435"/>
              <a:gd name="connsiteY110" fmla="*/ 4242060 h 6858000"/>
              <a:gd name="connsiteX111" fmla="*/ 5928910 w 6128435"/>
              <a:gd name="connsiteY111" fmla="*/ 4300973 h 6858000"/>
              <a:gd name="connsiteX112" fmla="*/ 5939320 w 6128435"/>
              <a:gd name="connsiteY112" fmla="*/ 4340435 h 6858000"/>
              <a:gd name="connsiteX113" fmla="*/ 5946705 w 6128435"/>
              <a:gd name="connsiteY113" fmla="*/ 4428051 h 6858000"/>
              <a:gd name="connsiteX114" fmla="*/ 5949261 w 6128435"/>
              <a:gd name="connsiteY114" fmla="*/ 4449185 h 6858000"/>
              <a:gd name="connsiteX115" fmla="*/ 5957504 w 6128435"/>
              <a:gd name="connsiteY115" fmla="*/ 4465911 h 6858000"/>
              <a:gd name="connsiteX116" fmla="*/ 5964689 w 6128435"/>
              <a:gd name="connsiteY116" fmla="*/ 4468532 h 6858000"/>
              <a:gd name="connsiteX117" fmla="*/ 5967062 w 6128435"/>
              <a:gd name="connsiteY117" fmla="*/ 4479923 h 6858000"/>
              <a:gd name="connsiteX118" fmla="*/ 5968960 w 6128435"/>
              <a:gd name="connsiteY118" fmla="*/ 4482655 h 6858000"/>
              <a:gd name="connsiteX119" fmla="*/ 5978567 w 6128435"/>
              <a:gd name="connsiteY119" fmla="*/ 4498605 h 6858000"/>
              <a:gd name="connsiteX120" fmla="*/ 5980106 w 6128435"/>
              <a:gd name="connsiteY120" fmla="*/ 4585087 h 6858000"/>
              <a:gd name="connsiteX121" fmla="*/ 5998138 w 6128435"/>
              <a:gd name="connsiteY121" fmla="*/ 4697518 h 6858000"/>
              <a:gd name="connsiteX122" fmla="*/ 6013516 w 6128435"/>
              <a:gd name="connsiteY122" fmla="*/ 4786619 h 6858000"/>
              <a:gd name="connsiteX123" fmla="*/ 6025404 w 6128435"/>
              <a:gd name="connsiteY123" fmla="*/ 4858148 h 6858000"/>
              <a:gd name="connsiteX124" fmla="*/ 6007749 w 6128435"/>
              <a:gd name="connsiteY124" fmla="*/ 4964715 h 6858000"/>
              <a:gd name="connsiteX125" fmla="*/ 6005269 w 6128435"/>
              <a:gd name="connsiteY125" fmla="*/ 5150567 h 6858000"/>
              <a:gd name="connsiteX126" fmla="*/ 6001127 w 6128435"/>
              <a:gd name="connsiteY126" fmla="*/ 5164609 h 6858000"/>
              <a:gd name="connsiteX127" fmla="*/ 5996647 w 6128435"/>
              <a:gd name="connsiteY127" fmla="*/ 5185640 h 6858000"/>
              <a:gd name="connsiteX128" fmla="*/ 5998514 w 6128435"/>
              <a:gd name="connsiteY128" fmla="*/ 5189673 h 6858000"/>
              <a:gd name="connsiteX129" fmla="*/ 5995970 w 6128435"/>
              <a:gd name="connsiteY129" fmla="*/ 5221547 h 6858000"/>
              <a:gd name="connsiteX130" fmla="*/ 5997218 w 6128435"/>
              <a:gd name="connsiteY130" fmla="*/ 5222031 h 6858000"/>
              <a:gd name="connsiteX131" fmla="*/ 6002116 w 6128435"/>
              <a:gd name="connsiteY131" fmla="*/ 5231223 h 6858000"/>
              <a:gd name="connsiteX132" fmla="*/ 6008541 w 6128435"/>
              <a:gd name="connsiteY132" fmla="*/ 5248680 h 6858000"/>
              <a:gd name="connsiteX133" fmla="*/ 6039260 w 6128435"/>
              <a:gd name="connsiteY133" fmla="*/ 5289518 h 6858000"/>
              <a:gd name="connsiteX134" fmla="*/ 6036748 w 6128435"/>
              <a:gd name="connsiteY134" fmla="*/ 5322752 h 6858000"/>
              <a:gd name="connsiteX135" fmla="*/ 6036943 w 6128435"/>
              <a:gd name="connsiteY135" fmla="*/ 5329480 h 6858000"/>
              <a:gd name="connsiteX136" fmla="*/ 6037236 w 6128435"/>
              <a:gd name="connsiteY136" fmla="*/ 5329634 h 6858000"/>
              <a:gd name="connsiteX137" fmla="*/ 6038019 w 6128435"/>
              <a:gd name="connsiteY137" fmla="*/ 5336764 h 6858000"/>
              <a:gd name="connsiteX138" fmla="*/ 6037298 w 6128435"/>
              <a:gd name="connsiteY138" fmla="*/ 5341753 h 6858000"/>
              <a:gd name="connsiteX139" fmla="*/ 6037677 w 6128435"/>
              <a:gd name="connsiteY139" fmla="*/ 5354807 h 6858000"/>
              <a:gd name="connsiteX140" fmla="*/ 6039728 w 6128435"/>
              <a:gd name="connsiteY140" fmla="*/ 5359416 h 6858000"/>
              <a:gd name="connsiteX141" fmla="*/ 6043311 w 6128435"/>
              <a:gd name="connsiteY141" fmla="*/ 5361407 h 6858000"/>
              <a:gd name="connsiteX142" fmla="*/ 6042954 w 6128435"/>
              <a:gd name="connsiteY142" fmla="*/ 5362576 h 6858000"/>
              <a:gd name="connsiteX143" fmla="*/ 6053435 w 6128435"/>
              <a:gd name="connsiteY143" fmla="*/ 5387547 h 6858000"/>
              <a:gd name="connsiteX144" fmla="*/ 6065933 w 6128435"/>
              <a:gd name="connsiteY144" fmla="*/ 5443002 h 6858000"/>
              <a:gd name="connsiteX145" fmla="*/ 6068640 w 6128435"/>
              <a:gd name="connsiteY145" fmla="*/ 5474503 h 6858000"/>
              <a:gd name="connsiteX146" fmla="*/ 6080922 w 6128435"/>
              <a:gd name="connsiteY146" fmla="*/ 5561070 h 6858000"/>
              <a:gd name="connsiteX147" fmla="*/ 6096949 w 6128435"/>
              <a:gd name="connsiteY147" fmla="*/ 5648179 h 6858000"/>
              <a:gd name="connsiteX148" fmla="*/ 6125703 w 6128435"/>
              <a:gd name="connsiteY148" fmla="*/ 5692894 h 6858000"/>
              <a:gd name="connsiteX149" fmla="*/ 6126670 w 6128435"/>
              <a:gd name="connsiteY149" fmla="*/ 5697882 h 6858000"/>
              <a:gd name="connsiteX150" fmla="*/ 6124061 w 6128435"/>
              <a:gd name="connsiteY150" fmla="*/ 5710294 h 6858000"/>
              <a:gd name="connsiteX151" fmla="*/ 6122213 w 6128435"/>
              <a:gd name="connsiteY151" fmla="*/ 5714762 h 6858000"/>
              <a:gd name="connsiteX152" fmla="*/ 6121353 w 6128435"/>
              <a:gd name="connsiteY152" fmla="*/ 5721725 h 6858000"/>
              <a:gd name="connsiteX153" fmla="*/ 6121607 w 6128435"/>
              <a:gd name="connsiteY153" fmla="*/ 5721959 h 6858000"/>
              <a:gd name="connsiteX154" fmla="*/ 6120262 w 6128435"/>
              <a:gd name="connsiteY154" fmla="*/ 5728358 h 6858000"/>
              <a:gd name="connsiteX155" fmla="*/ 6110194 w 6128435"/>
              <a:gd name="connsiteY155" fmla="*/ 5758853 h 6858000"/>
              <a:gd name="connsiteX156" fmla="*/ 6127519 w 6128435"/>
              <a:gd name="connsiteY156" fmla="*/ 5865775 h 6858000"/>
              <a:gd name="connsiteX157" fmla="*/ 6128435 w 6128435"/>
              <a:gd name="connsiteY157" fmla="*/ 5870164 h 6858000"/>
              <a:gd name="connsiteX158" fmla="*/ 6119217 w 6128435"/>
              <a:gd name="connsiteY158" fmla="*/ 5888542 h 6858000"/>
              <a:gd name="connsiteX159" fmla="*/ 6115966 w 6128435"/>
              <a:gd name="connsiteY159" fmla="*/ 5898387 h 6858000"/>
              <a:gd name="connsiteX160" fmla="*/ 6111924 w 6128435"/>
              <a:gd name="connsiteY160" fmla="*/ 5900444 h 6858000"/>
              <a:gd name="connsiteX161" fmla="*/ 6108716 w 6128435"/>
              <a:gd name="connsiteY161" fmla="*/ 5915345 h 6858000"/>
              <a:gd name="connsiteX162" fmla="*/ 6109524 w 6128435"/>
              <a:gd name="connsiteY162" fmla="*/ 5917328 h 6858000"/>
              <a:gd name="connsiteX163" fmla="*/ 6102493 w 6128435"/>
              <a:gd name="connsiteY163" fmla="*/ 5928602 h 6858000"/>
              <a:gd name="connsiteX164" fmla="*/ 6056863 w 6128435"/>
              <a:gd name="connsiteY164" fmla="*/ 6000643 h 6858000"/>
              <a:gd name="connsiteX165" fmla="*/ 6045436 w 6128435"/>
              <a:gd name="connsiteY165" fmla="*/ 6124480 h 6858000"/>
              <a:gd name="connsiteX166" fmla="*/ 6030489 w 6128435"/>
              <a:gd name="connsiteY166" fmla="*/ 6317666 h 6858000"/>
              <a:gd name="connsiteX167" fmla="*/ 6007492 w 6128435"/>
              <a:gd name="connsiteY167" fmla="*/ 6440818 h 6858000"/>
              <a:gd name="connsiteX168" fmla="*/ 6009467 w 6128435"/>
              <a:gd name="connsiteY168" fmla="*/ 6487076 h 6858000"/>
              <a:gd name="connsiteX169" fmla="*/ 5995064 w 6128435"/>
              <a:gd name="connsiteY169" fmla="*/ 6540791 h 6858000"/>
              <a:gd name="connsiteX170" fmla="*/ 5996309 w 6128435"/>
              <a:gd name="connsiteY170" fmla="*/ 6543961 h 6858000"/>
              <a:gd name="connsiteX171" fmla="*/ 5996048 w 6128435"/>
              <a:gd name="connsiteY171" fmla="*/ 6555444 h 6858000"/>
              <a:gd name="connsiteX172" fmla="*/ 6002524 w 6128435"/>
              <a:gd name="connsiteY172" fmla="*/ 6560188 h 6858000"/>
              <a:gd name="connsiteX173" fmla="*/ 6006823 w 6128435"/>
              <a:gd name="connsiteY173" fmla="*/ 6578546 h 6858000"/>
              <a:gd name="connsiteX174" fmla="*/ 6004510 w 6128435"/>
              <a:gd name="connsiteY174" fmla="*/ 6599256 h 6858000"/>
              <a:gd name="connsiteX175" fmla="*/ 5986207 w 6128435"/>
              <a:gd name="connsiteY175" fmla="*/ 6695855 h 6858000"/>
              <a:gd name="connsiteX176" fmla="*/ 5979428 w 6128435"/>
              <a:gd name="connsiteY176" fmla="*/ 6754678 h 6858000"/>
              <a:gd name="connsiteX177" fmla="*/ 5983398 w 6128435"/>
              <a:gd name="connsiteY177" fmla="*/ 6778641 h 6858000"/>
              <a:gd name="connsiteX178" fmla="*/ 5984543 w 6128435"/>
              <a:gd name="connsiteY178" fmla="*/ 6811016 h 6858000"/>
              <a:gd name="connsiteX179" fmla="*/ 5981802 w 6128435"/>
              <a:gd name="connsiteY179" fmla="*/ 6838578 h 6858000"/>
              <a:gd name="connsiteX180" fmla="*/ 5979671 w 6128435"/>
              <a:gd name="connsiteY180" fmla="*/ 6858000 h 6858000"/>
              <a:gd name="connsiteX181" fmla="*/ 0 w 6128435"/>
              <a:gd name="connsiteY181" fmla="*/ 6858000 h 6858000"/>
              <a:gd name="connsiteX182" fmla="*/ 0 w 6128435"/>
              <a:gd name="connsiteY18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307538 w 6128435"/>
              <a:gd name="connsiteY55" fmla="*/ 2514685 h 6858000"/>
              <a:gd name="connsiteX56" fmla="*/ 5337604 w 6128435"/>
              <a:gd name="connsiteY56" fmla="*/ 2597632 h 6858000"/>
              <a:gd name="connsiteX57" fmla="*/ 5407503 w 6128435"/>
              <a:gd name="connsiteY57" fmla="*/ 2786290 h 6858000"/>
              <a:gd name="connsiteX58" fmla="*/ 5407356 w 6128435"/>
              <a:gd name="connsiteY58" fmla="*/ 2787545 h 6858000"/>
              <a:gd name="connsiteX59" fmla="*/ 5411130 w 6128435"/>
              <a:gd name="connsiteY59" fmla="*/ 2788640 h 6858000"/>
              <a:gd name="connsiteX60" fmla="*/ 5416439 w 6128435"/>
              <a:gd name="connsiteY60" fmla="*/ 2805666 h 6858000"/>
              <a:gd name="connsiteX61" fmla="*/ 5416589 w 6128435"/>
              <a:gd name="connsiteY61" fmla="*/ 2810822 h 6858000"/>
              <a:gd name="connsiteX62" fmla="*/ 5418542 w 6128435"/>
              <a:gd name="connsiteY62" fmla="*/ 2817745 h 6858000"/>
              <a:gd name="connsiteX63" fmla="*/ 5418847 w 6128435"/>
              <a:gd name="connsiteY63" fmla="*/ 2817825 h 6858000"/>
              <a:gd name="connsiteX64" fmla="*/ 5423364 w 6128435"/>
              <a:gd name="connsiteY64" fmla="*/ 2858292 h 6858000"/>
              <a:gd name="connsiteX65" fmla="*/ 5479298 w 6128435"/>
              <a:gd name="connsiteY65" fmla="*/ 2947791 h 6858000"/>
              <a:gd name="connsiteX66" fmla="*/ 5481770 w 6128435"/>
              <a:gd name="connsiteY66" fmla="*/ 2951352 h 6858000"/>
              <a:gd name="connsiteX67" fmla="*/ 5481013 w 6128435"/>
              <a:gd name="connsiteY67" fmla="*/ 2973461 h 6858000"/>
              <a:gd name="connsiteX68" fmla="*/ 5482045 w 6128435"/>
              <a:gd name="connsiteY68" fmla="*/ 2984371 h 6858000"/>
              <a:gd name="connsiteX69" fmla="*/ 5479405 w 6128435"/>
              <a:gd name="connsiteY69" fmla="*/ 2988507 h 6858000"/>
              <a:gd name="connsiteX70" fmla="*/ 5482415 w 6128435"/>
              <a:gd name="connsiteY70" fmla="*/ 3004079 h 6858000"/>
              <a:gd name="connsiteX71" fmla="*/ 5483865 w 6128435"/>
              <a:gd name="connsiteY71" fmla="*/ 3005467 h 6858000"/>
              <a:gd name="connsiteX72" fmla="*/ 5482236 w 6128435"/>
              <a:gd name="connsiteY72" fmla="*/ 3019791 h 6858000"/>
              <a:gd name="connsiteX73" fmla="*/ 5475895 w 6128435"/>
              <a:gd name="connsiteY73" fmla="*/ 3033578 h 6858000"/>
              <a:gd name="connsiteX74" fmla="*/ 5477595 w 6128435"/>
              <a:gd name="connsiteY74" fmla="*/ 3250534 h 6858000"/>
              <a:gd name="connsiteX75" fmla="*/ 5532836 w 6128435"/>
              <a:gd name="connsiteY75" fmla="*/ 3353840 h 6858000"/>
              <a:gd name="connsiteX76" fmla="*/ 5561229 w 6128435"/>
              <a:gd name="connsiteY76" fmla="*/ 3395784 h 6858000"/>
              <a:gd name="connsiteX77" fmla="*/ 5589758 w 6128435"/>
              <a:gd name="connsiteY77" fmla="*/ 3506453 h 6858000"/>
              <a:gd name="connsiteX78" fmla="*/ 5596144 w 6128435"/>
              <a:gd name="connsiteY78" fmla="*/ 3534624 h 6858000"/>
              <a:gd name="connsiteX79" fmla="*/ 5597750 w 6128435"/>
              <a:gd name="connsiteY79" fmla="*/ 3534129 h 6858000"/>
              <a:gd name="connsiteX80" fmla="*/ 5599700 w 6128435"/>
              <a:gd name="connsiteY80" fmla="*/ 3547221 h 6858000"/>
              <a:gd name="connsiteX81" fmla="*/ 5615031 w 6128435"/>
              <a:gd name="connsiteY81" fmla="*/ 3557482 h 6858000"/>
              <a:gd name="connsiteX82" fmla="*/ 5618377 w 6128435"/>
              <a:gd name="connsiteY82" fmla="*/ 3588431 h 6858000"/>
              <a:gd name="connsiteX83" fmla="*/ 5612155 w 6128435"/>
              <a:gd name="connsiteY83" fmla="*/ 3589869 h 6858000"/>
              <a:gd name="connsiteX84" fmla="*/ 5620843 w 6128435"/>
              <a:gd name="connsiteY84" fmla="*/ 3606745 h 6858000"/>
              <a:gd name="connsiteX85" fmla="*/ 5655472 w 6128435"/>
              <a:gd name="connsiteY85" fmla="*/ 3678877 h 6858000"/>
              <a:gd name="connsiteX86" fmla="*/ 5680448 w 6128435"/>
              <a:gd name="connsiteY86" fmla="*/ 3717760 h 6858000"/>
              <a:gd name="connsiteX87" fmla="*/ 5683015 w 6128435"/>
              <a:gd name="connsiteY87" fmla="*/ 3762025 h 6858000"/>
              <a:gd name="connsiteX88" fmla="*/ 5696643 w 6128435"/>
              <a:gd name="connsiteY88" fmla="*/ 3773888 h 6858000"/>
              <a:gd name="connsiteX89" fmla="*/ 5699203 w 6128435"/>
              <a:gd name="connsiteY89" fmla="*/ 3775823 h 6858000"/>
              <a:gd name="connsiteX90" fmla="*/ 5704824 w 6128435"/>
              <a:gd name="connsiteY90" fmla="*/ 3785966 h 6858000"/>
              <a:gd name="connsiteX91" fmla="*/ 5712204 w 6128435"/>
              <a:gd name="connsiteY91" fmla="*/ 3785830 h 6858000"/>
              <a:gd name="connsiteX92" fmla="*/ 5724816 w 6128435"/>
              <a:gd name="connsiteY92" fmla="*/ 3798949 h 6858000"/>
              <a:gd name="connsiteX93" fmla="*/ 5733539 w 6128435"/>
              <a:gd name="connsiteY93" fmla="*/ 3818457 h 6858000"/>
              <a:gd name="connsiteX94" fmla="*/ 5768491 w 6128435"/>
              <a:gd name="connsiteY94" fmla="*/ 3914399 h 6858000"/>
              <a:gd name="connsiteX95" fmla="*/ 5793123 w 6128435"/>
              <a:gd name="connsiteY95" fmla="*/ 3969952 h 6858000"/>
              <a:gd name="connsiteX96" fmla="*/ 5808321 w 6128435"/>
              <a:gd name="connsiteY96" fmla="*/ 3988153 h 6858000"/>
              <a:gd name="connsiteX97" fmla="*/ 5825621 w 6128435"/>
              <a:gd name="connsiteY97" fmla="*/ 4015525 h 6858000"/>
              <a:gd name="connsiteX98" fmla="*/ 5860672 w 6128435"/>
              <a:gd name="connsiteY98" fmla="*/ 4061579 h 6858000"/>
              <a:gd name="connsiteX99" fmla="*/ 5872173 w 6128435"/>
              <a:gd name="connsiteY99" fmla="*/ 4088497 h 6858000"/>
              <a:gd name="connsiteX100" fmla="*/ 5883705 w 6128435"/>
              <a:gd name="connsiteY100" fmla="*/ 4101899 h 6858000"/>
              <a:gd name="connsiteX101" fmla="*/ 5885314 w 6128435"/>
              <a:gd name="connsiteY101" fmla="*/ 4108387 h 6858000"/>
              <a:gd name="connsiteX102" fmla="*/ 5894095 w 6128435"/>
              <a:gd name="connsiteY102" fmla="*/ 4128857 h 6858000"/>
              <a:gd name="connsiteX103" fmla="*/ 5898339 w 6128435"/>
              <a:gd name="connsiteY103" fmla="*/ 4140800 h 6858000"/>
              <a:gd name="connsiteX104" fmla="*/ 5899734 w 6128435"/>
              <a:gd name="connsiteY104" fmla="*/ 4145632 h 6858000"/>
              <a:gd name="connsiteX105" fmla="*/ 5897098 w 6128435"/>
              <a:gd name="connsiteY105" fmla="*/ 4157819 h 6858000"/>
              <a:gd name="connsiteX106" fmla="*/ 5903513 w 6128435"/>
              <a:gd name="connsiteY106" fmla="*/ 4187661 h 6858000"/>
              <a:gd name="connsiteX107" fmla="*/ 5917114 w 6128435"/>
              <a:gd name="connsiteY107" fmla="*/ 4213096 h 6858000"/>
              <a:gd name="connsiteX108" fmla="*/ 5921153 w 6128435"/>
              <a:gd name="connsiteY108" fmla="*/ 4236222 h 6858000"/>
              <a:gd name="connsiteX109" fmla="*/ 5924233 w 6128435"/>
              <a:gd name="connsiteY109" fmla="*/ 4242060 h 6858000"/>
              <a:gd name="connsiteX110" fmla="*/ 5928910 w 6128435"/>
              <a:gd name="connsiteY110" fmla="*/ 4300973 h 6858000"/>
              <a:gd name="connsiteX111" fmla="*/ 5939320 w 6128435"/>
              <a:gd name="connsiteY111" fmla="*/ 4340435 h 6858000"/>
              <a:gd name="connsiteX112" fmla="*/ 5946705 w 6128435"/>
              <a:gd name="connsiteY112" fmla="*/ 4428051 h 6858000"/>
              <a:gd name="connsiteX113" fmla="*/ 5949261 w 6128435"/>
              <a:gd name="connsiteY113" fmla="*/ 4449185 h 6858000"/>
              <a:gd name="connsiteX114" fmla="*/ 5957504 w 6128435"/>
              <a:gd name="connsiteY114" fmla="*/ 4465911 h 6858000"/>
              <a:gd name="connsiteX115" fmla="*/ 5964689 w 6128435"/>
              <a:gd name="connsiteY115" fmla="*/ 4468532 h 6858000"/>
              <a:gd name="connsiteX116" fmla="*/ 5967062 w 6128435"/>
              <a:gd name="connsiteY116" fmla="*/ 4479923 h 6858000"/>
              <a:gd name="connsiteX117" fmla="*/ 5968960 w 6128435"/>
              <a:gd name="connsiteY117" fmla="*/ 4482655 h 6858000"/>
              <a:gd name="connsiteX118" fmla="*/ 5978567 w 6128435"/>
              <a:gd name="connsiteY118" fmla="*/ 4498605 h 6858000"/>
              <a:gd name="connsiteX119" fmla="*/ 5980106 w 6128435"/>
              <a:gd name="connsiteY119" fmla="*/ 4585087 h 6858000"/>
              <a:gd name="connsiteX120" fmla="*/ 5998138 w 6128435"/>
              <a:gd name="connsiteY120" fmla="*/ 4697518 h 6858000"/>
              <a:gd name="connsiteX121" fmla="*/ 6013516 w 6128435"/>
              <a:gd name="connsiteY121" fmla="*/ 4786619 h 6858000"/>
              <a:gd name="connsiteX122" fmla="*/ 6025404 w 6128435"/>
              <a:gd name="connsiteY122" fmla="*/ 4858148 h 6858000"/>
              <a:gd name="connsiteX123" fmla="*/ 6007749 w 6128435"/>
              <a:gd name="connsiteY123" fmla="*/ 4964715 h 6858000"/>
              <a:gd name="connsiteX124" fmla="*/ 6005269 w 6128435"/>
              <a:gd name="connsiteY124" fmla="*/ 5150567 h 6858000"/>
              <a:gd name="connsiteX125" fmla="*/ 6001127 w 6128435"/>
              <a:gd name="connsiteY125" fmla="*/ 5164609 h 6858000"/>
              <a:gd name="connsiteX126" fmla="*/ 5996647 w 6128435"/>
              <a:gd name="connsiteY126" fmla="*/ 5185640 h 6858000"/>
              <a:gd name="connsiteX127" fmla="*/ 5998514 w 6128435"/>
              <a:gd name="connsiteY127" fmla="*/ 5189673 h 6858000"/>
              <a:gd name="connsiteX128" fmla="*/ 5995970 w 6128435"/>
              <a:gd name="connsiteY128" fmla="*/ 5221547 h 6858000"/>
              <a:gd name="connsiteX129" fmla="*/ 5997218 w 6128435"/>
              <a:gd name="connsiteY129" fmla="*/ 5222031 h 6858000"/>
              <a:gd name="connsiteX130" fmla="*/ 6002116 w 6128435"/>
              <a:gd name="connsiteY130" fmla="*/ 5231223 h 6858000"/>
              <a:gd name="connsiteX131" fmla="*/ 6008541 w 6128435"/>
              <a:gd name="connsiteY131" fmla="*/ 5248680 h 6858000"/>
              <a:gd name="connsiteX132" fmla="*/ 6039260 w 6128435"/>
              <a:gd name="connsiteY132" fmla="*/ 5289518 h 6858000"/>
              <a:gd name="connsiteX133" fmla="*/ 6036748 w 6128435"/>
              <a:gd name="connsiteY133" fmla="*/ 5322752 h 6858000"/>
              <a:gd name="connsiteX134" fmla="*/ 6036943 w 6128435"/>
              <a:gd name="connsiteY134" fmla="*/ 5329480 h 6858000"/>
              <a:gd name="connsiteX135" fmla="*/ 6037236 w 6128435"/>
              <a:gd name="connsiteY135" fmla="*/ 5329634 h 6858000"/>
              <a:gd name="connsiteX136" fmla="*/ 6038019 w 6128435"/>
              <a:gd name="connsiteY136" fmla="*/ 5336764 h 6858000"/>
              <a:gd name="connsiteX137" fmla="*/ 6037298 w 6128435"/>
              <a:gd name="connsiteY137" fmla="*/ 5341753 h 6858000"/>
              <a:gd name="connsiteX138" fmla="*/ 6037677 w 6128435"/>
              <a:gd name="connsiteY138" fmla="*/ 5354807 h 6858000"/>
              <a:gd name="connsiteX139" fmla="*/ 6039728 w 6128435"/>
              <a:gd name="connsiteY139" fmla="*/ 5359416 h 6858000"/>
              <a:gd name="connsiteX140" fmla="*/ 6043311 w 6128435"/>
              <a:gd name="connsiteY140" fmla="*/ 5361407 h 6858000"/>
              <a:gd name="connsiteX141" fmla="*/ 6042954 w 6128435"/>
              <a:gd name="connsiteY141" fmla="*/ 5362576 h 6858000"/>
              <a:gd name="connsiteX142" fmla="*/ 6053435 w 6128435"/>
              <a:gd name="connsiteY142" fmla="*/ 5387547 h 6858000"/>
              <a:gd name="connsiteX143" fmla="*/ 6065933 w 6128435"/>
              <a:gd name="connsiteY143" fmla="*/ 5443002 h 6858000"/>
              <a:gd name="connsiteX144" fmla="*/ 6068640 w 6128435"/>
              <a:gd name="connsiteY144" fmla="*/ 5474503 h 6858000"/>
              <a:gd name="connsiteX145" fmla="*/ 6080922 w 6128435"/>
              <a:gd name="connsiteY145" fmla="*/ 5561070 h 6858000"/>
              <a:gd name="connsiteX146" fmla="*/ 6096949 w 6128435"/>
              <a:gd name="connsiteY146" fmla="*/ 5648179 h 6858000"/>
              <a:gd name="connsiteX147" fmla="*/ 6125703 w 6128435"/>
              <a:gd name="connsiteY147" fmla="*/ 5692894 h 6858000"/>
              <a:gd name="connsiteX148" fmla="*/ 6126670 w 6128435"/>
              <a:gd name="connsiteY148" fmla="*/ 5697882 h 6858000"/>
              <a:gd name="connsiteX149" fmla="*/ 6124061 w 6128435"/>
              <a:gd name="connsiteY149" fmla="*/ 5710294 h 6858000"/>
              <a:gd name="connsiteX150" fmla="*/ 6122213 w 6128435"/>
              <a:gd name="connsiteY150" fmla="*/ 5714762 h 6858000"/>
              <a:gd name="connsiteX151" fmla="*/ 6121353 w 6128435"/>
              <a:gd name="connsiteY151" fmla="*/ 5721725 h 6858000"/>
              <a:gd name="connsiteX152" fmla="*/ 6121607 w 6128435"/>
              <a:gd name="connsiteY152" fmla="*/ 5721959 h 6858000"/>
              <a:gd name="connsiteX153" fmla="*/ 6120262 w 6128435"/>
              <a:gd name="connsiteY153" fmla="*/ 5728358 h 6858000"/>
              <a:gd name="connsiteX154" fmla="*/ 6110194 w 6128435"/>
              <a:gd name="connsiteY154" fmla="*/ 5758853 h 6858000"/>
              <a:gd name="connsiteX155" fmla="*/ 6127519 w 6128435"/>
              <a:gd name="connsiteY155" fmla="*/ 5865775 h 6858000"/>
              <a:gd name="connsiteX156" fmla="*/ 6128435 w 6128435"/>
              <a:gd name="connsiteY156" fmla="*/ 5870164 h 6858000"/>
              <a:gd name="connsiteX157" fmla="*/ 6119217 w 6128435"/>
              <a:gd name="connsiteY157" fmla="*/ 5888542 h 6858000"/>
              <a:gd name="connsiteX158" fmla="*/ 6115966 w 6128435"/>
              <a:gd name="connsiteY158" fmla="*/ 5898387 h 6858000"/>
              <a:gd name="connsiteX159" fmla="*/ 6111924 w 6128435"/>
              <a:gd name="connsiteY159" fmla="*/ 5900444 h 6858000"/>
              <a:gd name="connsiteX160" fmla="*/ 6108716 w 6128435"/>
              <a:gd name="connsiteY160" fmla="*/ 5915345 h 6858000"/>
              <a:gd name="connsiteX161" fmla="*/ 6109524 w 6128435"/>
              <a:gd name="connsiteY161" fmla="*/ 5917328 h 6858000"/>
              <a:gd name="connsiteX162" fmla="*/ 6102493 w 6128435"/>
              <a:gd name="connsiteY162" fmla="*/ 5928602 h 6858000"/>
              <a:gd name="connsiteX163" fmla="*/ 6056863 w 6128435"/>
              <a:gd name="connsiteY163" fmla="*/ 6000643 h 6858000"/>
              <a:gd name="connsiteX164" fmla="*/ 6045436 w 6128435"/>
              <a:gd name="connsiteY164" fmla="*/ 6124480 h 6858000"/>
              <a:gd name="connsiteX165" fmla="*/ 6030489 w 6128435"/>
              <a:gd name="connsiteY165" fmla="*/ 6317666 h 6858000"/>
              <a:gd name="connsiteX166" fmla="*/ 6007492 w 6128435"/>
              <a:gd name="connsiteY166" fmla="*/ 6440818 h 6858000"/>
              <a:gd name="connsiteX167" fmla="*/ 6009467 w 6128435"/>
              <a:gd name="connsiteY167" fmla="*/ 6487076 h 6858000"/>
              <a:gd name="connsiteX168" fmla="*/ 5995064 w 6128435"/>
              <a:gd name="connsiteY168" fmla="*/ 6540791 h 6858000"/>
              <a:gd name="connsiteX169" fmla="*/ 5996309 w 6128435"/>
              <a:gd name="connsiteY169" fmla="*/ 6543961 h 6858000"/>
              <a:gd name="connsiteX170" fmla="*/ 5996048 w 6128435"/>
              <a:gd name="connsiteY170" fmla="*/ 6555444 h 6858000"/>
              <a:gd name="connsiteX171" fmla="*/ 6002524 w 6128435"/>
              <a:gd name="connsiteY171" fmla="*/ 6560188 h 6858000"/>
              <a:gd name="connsiteX172" fmla="*/ 6006823 w 6128435"/>
              <a:gd name="connsiteY172" fmla="*/ 6578546 h 6858000"/>
              <a:gd name="connsiteX173" fmla="*/ 6004510 w 6128435"/>
              <a:gd name="connsiteY173" fmla="*/ 6599256 h 6858000"/>
              <a:gd name="connsiteX174" fmla="*/ 5986207 w 6128435"/>
              <a:gd name="connsiteY174" fmla="*/ 6695855 h 6858000"/>
              <a:gd name="connsiteX175" fmla="*/ 5979428 w 6128435"/>
              <a:gd name="connsiteY175" fmla="*/ 6754678 h 6858000"/>
              <a:gd name="connsiteX176" fmla="*/ 5983398 w 6128435"/>
              <a:gd name="connsiteY176" fmla="*/ 6778641 h 6858000"/>
              <a:gd name="connsiteX177" fmla="*/ 5984543 w 6128435"/>
              <a:gd name="connsiteY177" fmla="*/ 6811016 h 6858000"/>
              <a:gd name="connsiteX178" fmla="*/ 5981802 w 6128435"/>
              <a:gd name="connsiteY178" fmla="*/ 6838578 h 6858000"/>
              <a:gd name="connsiteX179" fmla="*/ 5979671 w 6128435"/>
              <a:gd name="connsiteY179" fmla="*/ 6858000 h 6858000"/>
              <a:gd name="connsiteX180" fmla="*/ 0 w 6128435"/>
              <a:gd name="connsiteY180" fmla="*/ 6858000 h 6858000"/>
              <a:gd name="connsiteX181" fmla="*/ 0 w 6128435"/>
              <a:gd name="connsiteY18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307538 w 6128435"/>
              <a:gd name="connsiteY54" fmla="*/ 2514685 h 6858000"/>
              <a:gd name="connsiteX55" fmla="*/ 5337604 w 6128435"/>
              <a:gd name="connsiteY55" fmla="*/ 2597632 h 6858000"/>
              <a:gd name="connsiteX56" fmla="*/ 5407503 w 6128435"/>
              <a:gd name="connsiteY56" fmla="*/ 2786290 h 6858000"/>
              <a:gd name="connsiteX57" fmla="*/ 5407356 w 6128435"/>
              <a:gd name="connsiteY57" fmla="*/ 2787545 h 6858000"/>
              <a:gd name="connsiteX58" fmla="*/ 5411130 w 6128435"/>
              <a:gd name="connsiteY58" fmla="*/ 2788640 h 6858000"/>
              <a:gd name="connsiteX59" fmla="*/ 5416439 w 6128435"/>
              <a:gd name="connsiteY59" fmla="*/ 2805666 h 6858000"/>
              <a:gd name="connsiteX60" fmla="*/ 5416589 w 6128435"/>
              <a:gd name="connsiteY60" fmla="*/ 2810822 h 6858000"/>
              <a:gd name="connsiteX61" fmla="*/ 5418542 w 6128435"/>
              <a:gd name="connsiteY61" fmla="*/ 2817745 h 6858000"/>
              <a:gd name="connsiteX62" fmla="*/ 5418847 w 6128435"/>
              <a:gd name="connsiteY62" fmla="*/ 2817825 h 6858000"/>
              <a:gd name="connsiteX63" fmla="*/ 5423364 w 6128435"/>
              <a:gd name="connsiteY63" fmla="*/ 2858292 h 6858000"/>
              <a:gd name="connsiteX64" fmla="*/ 5479298 w 6128435"/>
              <a:gd name="connsiteY64" fmla="*/ 2947791 h 6858000"/>
              <a:gd name="connsiteX65" fmla="*/ 5481770 w 6128435"/>
              <a:gd name="connsiteY65" fmla="*/ 2951352 h 6858000"/>
              <a:gd name="connsiteX66" fmla="*/ 5481013 w 6128435"/>
              <a:gd name="connsiteY66" fmla="*/ 2973461 h 6858000"/>
              <a:gd name="connsiteX67" fmla="*/ 5482045 w 6128435"/>
              <a:gd name="connsiteY67" fmla="*/ 2984371 h 6858000"/>
              <a:gd name="connsiteX68" fmla="*/ 5479405 w 6128435"/>
              <a:gd name="connsiteY68" fmla="*/ 2988507 h 6858000"/>
              <a:gd name="connsiteX69" fmla="*/ 5482415 w 6128435"/>
              <a:gd name="connsiteY69" fmla="*/ 3004079 h 6858000"/>
              <a:gd name="connsiteX70" fmla="*/ 5483865 w 6128435"/>
              <a:gd name="connsiteY70" fmla="*/ 3005467 h 6858000"/>
              <a:gd name="connsiteX71" fmla="*/ 5482236 w 6128435"/>
              <a:gd name="connsiteY71" fmla="*/ 3019791 h 6858000"/>
              <a:gd name="connsiteX72" fmla="*/ 5475895 w 6128435"/>
              <a:gd name="connsiteY72" fmla="*/ 3033578 h 6858000"/>
              <a:gd name="connsiteX73" fmla="*/ 5477595 w 6128435"/>
              <a:gd name="connsiteY73" fmla="*/ 3250534 h 6858000"/>
              <a:gd name="connsiteX74" fmla="*/ 5532836 w 6128435"/>
              <a:gd name="connsiteY74" fmla="*/ 3353840 h 6858000"/>
              <a:gd name="connsiteX75" fmla="*/ 5561229 w 6128435"/>
              <a:gd name="connsiteY75" fmla="*/ 3395784 h 6858000"/>
              <a:gd name="connsiteX76" fmla="*/ 5589758 w 6128435"/>
              <a:gd name="connsiteY76" fmla="*/ 3506453 h 6858000"/>
              <a:gd name="connsiteX77" fmla="*/ 5596144 w 6128435"/>
              <a:gd name="connsiteY77" fmla="*/ 3534624 h 6858000"/>
              <a:gd name="connsiteX78" fmla="*/ 5597750 w 6128435"/>
              <a:gd name="connsiteY78" fmla="*/ 3534129 h 6858000"/>
              <a:gd name="connsiteX79" fmla="*/ 5599700 w 6128435"/>
              <a:gd name="connsiteY79" fmla="*/ 3547221 h 6858000"/>
              <a:gd name="connsiteX80" fmla="*/ 5615031 w 6128435"/>
              <a:gd name="connsiteY80" fmla="*/ 3557482 h 6858000"/>
              <a:gd name="connsiteX81" fmla="*/ 5618377 w 6128435"/>
              <a:gd name="connsiteY81" fmla="*/ 3588431 h 6858000"/>
              <a:gd name="connsiteX82" fmla="*/ 5612155 w 6128435"/>
              <a:gd name="connsiteY82" fmla="*/ 3589869 h 6858000"/>
              <a:gd name="connsiteX83" fmla="*/ 5620843 w 6128435"/>
              <a:gd name="connsiteY83" fmla="*/ 3606745 h 6858000"/>
              <a:gd name="connsiteX84" fmla="*/ 5655472 w 6128435"/>
              <a:gd name="connsiteY84" fmla="*/ 3678877 h 6858000"/>
              <a:gd name="connsiteX85" fmla="*/ 5680448 w 6128435"/>
              <a:gd name="connsiteY85" fmla="*/ 3717760 h 6858000"/>
              <a:gd name="connsiteX86" fmla="*/ 5683015 w 6128435"/>
              <a:gd name="connsiteY86" fmla="*/ 3762025 h 6858000"/>
              <a:gd name="connsiteX87" fmla="*/ 5696643 w 6128435"/>
              <a:gd name="connsiteY87" fmla="*/ 3773888 h 6858000"/>
              <a:gd name="connsiteX88" fmla="*/ 5699203 w 6128435"/>
              <a:gd name="connsiteY88" fmla="*/ 3775823 h 6858000"/>
              <a:gd name="connsiteX89" fmla="*/ 5704824 w 6128435"/>
              <a:gd name="connsiteY89" fmla="*/ 3785966 h 6858000"/>
              <a:gd name="connsiteX90" fmla="*/ 5712204 w 6128435"/>
              <a:gd name="connsiteY90" fmla="*/ 3785830 h 6858000"/>
              <a:gd name="connsiteX91" fmla="*/ 5724816 w 6128435"/>
              <a:gd name="connsiteY91" fmla="*/ 3798949 h 6858000"/>
              <a:gd name="connsiteX92" fmla="*/ 5733539 w 6128435"/>
              <a:gd name="connsiteY92" fmla="*/ 3818457 h 6858000"/>
              <a:gd name="connsiteX93" fmla="*/ 5768491 w 6128435"/>
              <a:gd name="connsiteY93" fmla="*/ 3914399 h 6858000"/>
              <a:gd name="connsiteX94" fmla="*/ 5793123 w 6128435"/>
              <a:gd name="connsiteY94" fmla="*/ 3969952 h 6858000"/>
              <a:gd name="connsiteX95" fmla="*/ 5808321 w 6128435"/>
              <a:gd name="connsiteY95" fmla="*/ 3988153 h 6858000"/>
              <a:gd name="connsiteX96" fmla="*/ 5825621 w 6128435"/>
              <a:gd name="connsiteY96" fmla="*/ 4015525 h 6858000"/>
              <a:gd name="connsiteX97" fmla="*/ 5860672 w 6128435"/>
              <a:gd name="connsiteY97" fmla="*/ 4061579 h 6858000"/>
              <a:gd name="connsiteX98" fmla="*/ 5872173 w 6128435"/>
              <a:gd name="connsiteY98" fmla="*/ 4088497 h 6858000"/>
              <a:gd name="connsiteX99" fmla="*/ 5883705 w 6128435"/>
              <a:gd name="connsiteY99" fmla="*/ 4101899 h 6858000"/>
              <a:gd name="connsiteX100" fmla="*/ 5885314 w 6128435"/>
              <a:gd name="connsiteY100" fmla="*/ 4108387 h 6858000"/>
              <a:gd name="connsiteX101" fmla="*/ 5894095 w 6128435"/>
              <a:gd name="connsiteY101" fmla="*/ 4128857 h 6858000"/>
              <a:gd name="connsiteX102" fmla="*/ 5898339 w 6128435"/>
              <a:gd name="connsiteY102" fmla="*/ 4140800 h 6858000"/>
              <a:gd name="connsiteX103" fmla="*/ 5899734 w 6128435"/>
              <a:gd name="connsiteY103" fmla="*/ 4145632 h 6858000"/>
              <a:gd name="connsiteX104" fmla="*/ 5897098 w 6128435"/>
              <a:gd name="connsiteY104" fmla="*/ 4157819 h 6858000"/>
              <a:gd name="connsiteX105" fmla="*/ 5903513 w 6128435"/>
              <a:gd name="connsiteY105" fmla="*/ 4187661 h 6858000"/>
              <a:gd name="connsiteX106" fmla="*/ 5917114 w 6128435"/>
              <a:gd name="connsiteY106" fmla="*/ 4213096 h 6858000"/>
              <a:gd name="connsiteX107" fmla="*/ 5921153 w 6128435"/>
              <a:gd name="connsiteY107" fmla="*/ 4236222 h 6858000"/>
              <a:gd name="connsiteX108" fmla="*/ 5924233 w 6128435"/>
              <a:gd name="connsiteY108" fmla="*/ 4242060 h 6858000"/>
              <a:gd name="connsiteX109" fmla="*/ 5928910 w 6128435"/>
              <a:gd name="connsiteY109" fmla="*/ 4300973 h 6858000"/>
              <a:gd name="connsiteX110" fmla="*/ 5939320 w 6128435"/>
              <a:gd name="connsiteY110" fmla="*/ 4340435 h 6858000"/>
              <a:gd name="connsiteX111" fmla="*/ 5946705 w 6128435"/>
              <a:gd name="connsiteY111" fmla="*/ 4428051 h 6858000"/>
              <a:gd name="connsiteX112" fmla="*/ 5949261 w 6128435"/>
              <a:gd name="connsiteY112" fmla="*/ 4449185 h 6858000"/>
              <a:gd name="connsiteX113" fmla="*/ 5957504 w 6128435"/>
              <a:gd name="connsiteY113" fmla="*/ 4465911 h 6858000"/>
              <a:gd name="connsiteX114" fmla="*/ 5964689 w 6128435"/>
              <a:gd name="connsiteY114" fmla="*/ 4468532 h 6858000"/>
              <a:gd name="connsiteX115" fmla="*/ 5967062 w 6128435"/>
              <a:gd name="connsiteY115" fmla="*/ 4479923 h 6858000"/>
              <a:gd name="connsiteX116" fmla="*/ 5968960 w 6128435"/>
              <a:gd name="connsiteY116" fmla="*/ 4482655 h 6858000"/>
              <a:gd name="connsiteX117" fmla="*/ 5978567 w 6128435"/>
              <a:gd name="connsiteY117" fmla="*/ 4498605 h 6858000"/>
              <a:gd name="connsiteX118" fmla="*/ 5980106 w 6128435"/>
              <a:gd name="connsiteY118" fmla="*/ 4585087 h 6858000"/>
              <a:gd name="connsiteX119" fmla="*/ 5998138 w 6128435"/>
              <a:gd name="connsiteY119" fmla="*/ 4697518 h 6858000"/>
              <a:gd name="connsiteX120" fmla="*/ 6013516 w 6128435"/>
              <a:gd name="connsiteY120" fmla="*/ 4786619 h 6858000"/>
              <a:gd name="connsiteX121" fmla="*/ 6025404 w 6128435"/>
              <a:gd name="connsiteY121" fmla="*/ 4858148 h 6858000"/>
              <a:gd name="connsiteX122" fmla="*/ 6007749 w 6128435"/>
              <a:gd name="connsiteY122" fmla="*/ 4964715 h 6858000"/>
              <a:gd name="connsiteX123" fmla="*/ 6005269 w 6128435"/>
              <a:gd name="connsiteY123" fmla="*/ 5150567 h 6858000"/>
              <a:gd name="connsiteX124" fmla="*/ 6001127 w 6128435"/>
              <a:gd name="connsiteY124" fmla="*/ 5164609 h 6858000"/>
              <a:gd name="connsiteX125" fmla="*/ 5996647 w 6128435"/>
              <a:gd name="connsiteY125" fmla="*/ 5185640 h 6858000"/>
              <a:gd name="connsiteX126" fmla="*/ 5998514 w 6128435"/>
              <a:gd name="connsiteY126" fmla="*/ 5189673 h 6858000"/>
              <a:gd name="connsiteX127" fmla="*/ 5995970 w 6128435"/>
              <a:gd name="connsiteY127" fmla="*/ 5221547 h 6858000"/>
              <a:gd name="connsiteX128" fmla="*/ 5997218 w 6128435"/>
              <a:gd name="connsiteY128" fmla="*/ 5222031 h 6858000"/>
              <a:gd name="connsiteX129" fmla="*/ 6002116 w 6128435"/>
              <a:gd name="connsiteY129" fmla="*/ 5231223 h 6858000"/>
              <a:gd name="connsiteX130" fmla="*/ 6008541 w 6128435"/>
              <a:gd name="connsiteY130" fmla="*/ 5248680 h 6858000"/>
              <a:gd name="connsiteX131" fmla="*/ 6039260 w 6128435"/>
              <a:gd name="connsiteY131" fmla="*/ 5289518 h 6858000"/>
              <a:gd name="connsiteX132" fmla="*/ 6036748 w 6128435"/>
              <a:gd name="connsiteY132" fmla="*/ 5322752 h 6858000"/>
              <a:gd name="connsiteX133" fmla="*/ 6036943 w 6128435"/>
              <a:gd name="connsiteY133" fmla="*/ 5329480 h 6858000"/>
              <a:gd name="connsiteX134" fmla="*/ 6037236 w 6128435"/>
              <a:gd name="connsiteY134" fmla="*/ 5329634 h 6858000"/>
              <a:gd name="connsiteX135" fmla="*/ 6038019 w 6128435"/>
              <a:gd name="connsiteY135" fmla="*/ 5336764 h 6858000"/>
              <a:gd name="connsiteX136" fmla="*/ 6037298 w 6128435"/>
              <a:gd name="connsiteY136" fmla="*/ 5341753 h 6858000"/>
              <a:gd name="connsiteX137" fmla="*/ 6037677 w 6128435"/>
              <a:gd name="connsiteY137" fmla="*/ 5354807 h 6858000"/>
              <a:gd name="connsiteX138" fmla="*/ 6039728 w 6128435"/>
              <a:gd name="connsiteY138" fmla="*/ 5359416 h 6858000"/>
              <a:gd name="connsiteX139" fmla="*/ 6043311 w 6128435"/>
              <a:gd name="connsiteY139" fmla="*/ 5361407 h 6858000"/>
              <a:gd name="connsiteX140" fmla="*/ 6042954 w 6128435"/>
              <a:gd name="connsiteY140" fmla="*/ 5362576 h 6858000"/>
              <a:gd name="connsiteX141" fmla="*/ 6053435 w 6128435"/>
              <a:gd name="connsiteY141" fmla="*/ 5387547 h 6858000"/>
              <a:gd name="connsiteX142" fmla="*/ 6065933 w 6128435"/>
              <a:gd name="connsiteY142" fmla="*/ 5443002 h 6858000"/>
              <a:gd name="connsiteX143" fmla="*/ 6068640 w 6128435"/>
              <a:gd name="connsiteY143" fmla="*/ 5474503 h 6858000"/>
              <a:gd name="connsiteX144" fmla="*/ 6080922 w 6128435"/>
              <a:gd name="connsiteY144" fmla="*/ 5561070 h 6858000"/>
              <a:gd name="connsiteX145" fmla="*/ 6096949 w 6128435"/>
              <a:gd name="connsiteY145" fmla="*/ 5648179 h 6858000"/>
              <a:gd name="connsiteX146" fmla="*/ 6125703 w 6128435"/>
              <a:gd name="connsiteY146" fmla="*/ 5692894 h 6858000"/>
              <a:gd name="connsiteX147" fmla="*/ 6126670 w 6128435"/>
              <a:gd name="connsiteY147" fmla="*/ 5697882 h 6858000"/>
              <a:gd name="connsiteX148" fmla="*/ 6124061 w 6128435"/>
              <a:gd name="connsiteY148" fmla="*/ 5710294 h 6858000"/>
              <a:gd name="connsiteX149" fmla="*/ 6122213 w 6128435"/>
              <a:gd name="connsiteY149" fmla="*/ 5714762 h 6858000"/>
              <a:gd name="connsiteX150" fmla="*/ 6121353 w 6128435"/>
              <a:gd name="connsiteY150" fmla="*/ 5721725 h 6858000"/>
              <a:gd name="connsiteX151" fmla="*/ 6121607 w 6128435"/>
              <a:gd name="connsiteY151" fmla="*/ 5721959 h 6858000"/>
              <a:gd name="connsiteX152" fmla="*/ 6120262 w 6128435"/>
              <a:gd name="connsiteY152" fmla="*/ 5728358 h 6858000"/>
              <a:gd name="connsiteX153" fmla="*/ 6110194 w 6128435"/>
              <a:gd name="connsiteY153" fmla="*/ 5758853 h 6858000"/>
              <a:gd name="connsiteX154" fmla="*/ 6127519 w 6128435"/>
              <a:gd name="connsiteY154" fmla="*/ 5865775 h 6858000"/>
              <a:gd name="connsiteX155" fmla="*/ 6128435 w 6128435"/>
              <a:gd name="connsiteY155" fmla="*/ 5870164 h 6858000"/>
              <a:gd name="connsiteX156" fmla="*/ 6119217 w 6128435"/>
              <a:gd name="connsiteY156" fmla="*/ 5888542 h 6858000"/>
              <a:gd name="connsiteX157" fmla="*/ 6115966 w 6128435"/>
              <a:gd name="connsiteY157" fmla="*/ 5898387 h 6858000"/>
              <a:gd name="connsiteX158" fmla="*/ 6111924 w 6128435"/>
              <a:gd name="connsiteY158" fmla="*/ 5900444 h 6858000"/>
              <a:gd name="connsiteX159" fmla="*/ 6108716 w 6128435"/>
              <a:gd name="connsiteY159" fmla="*/ 5915345 h 6858000"/>
              <a:gd name="connsiteX160" fmla="*/ 6109524 w 6128435"/>
              <a:gd name="connsiteY160" fmla="*/ 5917328 h 6858000"/>
              <a:gd name="connsiteX161" fmla="*/ 6102493 w 6128435"/>
              <a:gd name="connsiteY161" fmla="*/ 5928602 h 6858000"/>
              <a:gd name="connsiteX162" fmla="*/ 6056863 w 6128435"/>
              <a:gd name="connsiteY162" fmla="*/ 6000643 h 6858000"/>
              <a:gd name="connsiteX163" fmla="*/ 6045436 w 6128435"/>
              <a:gd name="connsiteY163" fmla="*/ 6124480 h 6858000"/>
              <a:gd name="connsiteX164" fmla="*/ 6030489 w 6128435"/>
              <a:gd name="connsiteY164" fmla="*/ 6317666 h 6858000"/>
              <a:gd name="connsiteX165" fmla="*/ 6007492 w 6128435"/>
              <a:gd name="connsiteY165" fmla="*/ 6440818 h 6858000"/>
              <a:gd name="connsiteX166" fmla="*/ 6009467 w 6128435"/>
              <a:gd name="connsiteY166" fmla="*/ 6487076 h 6858000"/>
              <a:gd name="connsiteX167" fmla="*/ 5995064 w 6128435"/>
              <a:gd name="connsiteY167" fmla="*/ 6540791 h 6858000"/>
              <a:gd name="connsiteX168" fmla="*/ 5996309 w 6128435"/>
              <a:gd name="connsiteY168" fmla="*/ 6543961 h 6858000"/>
              <a:gd name="connsiteX169" fmla="*/ 5996048 w 6128435"/>
              <a:gd name="connsiteY169" fmla="*/ 6555444 h 6858000"/>
              <a:gd name="connsiteX170" fmla="*/ 6002524 w 6128435"/>
              <a:gd name="connsiteY170" fmla="*/ 6560188 h 6858000"/>
              <a:gd name="connsiteX171" fmla="*/ 6006823 w 6128435"/>
              <a:gd name="connsiteY171" fmla="*/ 6578546 h 6858000"/>
              <a:gd name="connsiteX172" fmla="*/ 6004510 w 6128435"/>
              <a:gd name="connsiteY172" fmla="*/ 6599256 h 6858000"/>
              <a:gd name="connsiteX173" fmla="*/ 5986207 w 6128435"/>
              <a:gd name="connsiteY173" fmla="*/ 6695855 h 6858000"/>
              <a:gd name="connsiteX174" fmla="*/ 5979428 w 6128435"/>
              <a:gd name="connsiteY174" fmla="*/ 6754678 h 6858000"/>
              <a:gd name="connsiteX175" fmla="*/ 5983398 w 6128435"/>
              <a:gd name="connsiteY175" fmla="*/ 6778641 h 6858000"/>
              <a:gd name="connsiteX176" fmla="*/ 5984543 w 6128435"/>
              <a:gd name="connsiteY176" fmla="*/ 6811016 h 6858000"/>
              <a:gd name="connsiteX177" fmla="*/ 5981802 w 6128435"/>
              <a:gd name="connsiteY177" fmla="*/ 6838578 h 6858000"/>
              <a:gd name="connsiteX178" fmla="*/ 5979671 w 6128435"/>
              <a:gd name="connsiteY178" fmla="*/ 6858000 h 6858000"/>
              <a:gd name="connsiteX179" fmla="*/ 0 w 6128435"/>
              <a:gd name="connsiteY179" fmla="*/ 6858000 h 6858000"/>
              <a:gd name="connsiteX180" fmla="*/ 0 w 6128435"/>
              <a:gd name="connsiteY18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71650 w 6128435"/>
              <a:gd name="connsiteY48" fmla="*/ 2440467 h 6858000"/>
              <a:gd name="connsiteX49" fmla="*/ 5271438 w 6128435"/>
              <a:gd name="connsiteY49" fmla="*/ 2447186 h 6858000"/>
              <a:gd name="connsiteX50" fmla="*/ 5271722 w 6128435"/>
              <a:gd name="connsiteY50" fmla="*/ 2447359 h 6858000"/>
              <a:gd name="connsiteX51" fmla="*/ 5272069 w 6128435"/>
              <a:gd name="connsiteY51" fmla="*/ 2454523 h 6858000"/>
              <a:gd name="connsiteX52" fmla="*/ 5271049 w 6128435"/>
              <a:gd name="connsiteY52" fmla="*/ 2459442 h 6858000"/>
              <a:gd name="connsiteX53" fmla="*/ 5307538 w 6128435"/>
              <a:gd name="connsiteY53" fmla="*/ 2514685 h 6858000"/>
              <a:gd name="connsiteX54" fmla="*/ 5337604 w 6128435"/>
              <a:gd name="connsiteY54" fmla="*/ 2597632 h 6858000"/>
              <a:gd name="connsiteX55" fmla="*/ 5407503 w 6128435"/>
              <a:gd name="connsiteY55" fmla="*/ 2786290 h 6858000"/>
              <a:gd name="connsiteX56" fmla="*/ 5407356 w 6128435"/>
              <a:gd name="connsiteY56" fmla="*/ 2787545 h 6858000"/>
              <a:gd name="connsiteX57" fmla="*/ 5411130 w 6128435"/>
              <a:gd name="connsiteY57" fmla="*/ 2788640 h 6858000"/>
              <a:gd name="connsiteX58" fmla="*/ 5416439 w 6128435"/>
              <a:gd name="connsiteY58" fmla="*/ 2805666 h 6858000"/>
              <a:gd name="connsiteX59" fmla="*/ 5416589 w 6128435"/>
              <a:gd name="connsiteY59" fmla="*/ 2810822 h 6858000"/>
              <a:gd name="connsiteX60" fmla="*/ 5418542 w 6128435"/>
              <a:gd name="connsiteY60" fmla="*/ 2817745 h 6858000"/>
              <a:gd name="connsiteX61" fmla="*/ 5418847 w 6128435"/>
              <a:gd name="connsiteY61" fmla="*/ 2817825 h 6858000"/>
              <a:gd name="connsiteX62" fmla="*/ 5423364 w 6128435"/>
              <a:gd name="connsiteY62" fmla="*/ 2858292 h 6858000"/>
              <a:gd name="connsiteX63" fmla="*/ 5479298 w 6128435"/>
              <a:gd name="connsiteY63" fmla="*/ 2947791 h 6858000"/>
              <a:gd name="connsiteX64" fmla="*/ 5481770 w 6128435"/>
              <a:gd name="connsiteY64" fmla="*/ 2951352 h 6858000"/>
              <a:gd name="connsiteX65" fmla="*/ 5481013 w 6128435"/>
              <a:gd name="connsiteY65" fmla="*/ 2973461 h 6858000"/>
              <a:gd name="connsiteX66" fmla="*/ 5482045 w 6128435"/>
              <a:gd name="connsiteY66" fmla="*/ 2984371 h 6858000"/>
              <a:gd name="connsiteX67" fmla="*/ 5479405 w 6128435"/>
              <a:gd name="connsiteY67" fmla="*/ 2988507 h 6858000"/>
              <a:gd name="connsiteX68" fmla="*/ 5482415 w 6128435"/>
              <a:gd name="connsiteY68" fmla="*/ 3004079 h 6858000"/>
              <a:gd name="connsiteX69" fmla="*/ 5483865 w 6128435"/>
              <a:gd name="connsiteY69" fmla="*/ 3005467 h 6858000"/>
              <a:gd name="connsiteX70" fmla="*/ 5482236 w 6128435"/>
              <a:gd name="connsiteY70" fmla="*/ 3019791 h 6858000"/>
              <a:gd name="connsiteX71" fmla="*/ 5475895 w 6128435"/>
              <a:gd name="connsiteY71" fmla="*/ 3033578 h 6858000"/>
              <a:gd name="connsiteX72" fmla="*/ 5477595 w 6128435"/>
              <a:gd name="connsiteY72" fmla="*/ 3250534 h 6858000"/>
              <a:gd name="connsiteX73" fmla="*/ 5532836 w 6128435"/>
              <a:gd name="connsiteY73" fmla="*/ 3353840 h 6858000"/>
              <a:gd name="connsiteX74" fmla="*/ 5561229 w 6128435"/>
              <a:gd name="connsiteY74" fmla="*/ 3395784 h 6858000"/>
              <a:gd name="connsiteX75" fmla="*/ 5589758 w 6128435"/>
              <a:gd name="connsiteY75" fmla="*/ 3506453 h 6858000"/>
              <a:gd name="connsiteX76" fmla="*/ 5596144 w 6128435"/>
              <a:gd name="connsiteY76" fmla="*/ 3534624 h 6858000"/>
              <a:gd name="connsiteX77" fmla="*/ 5597750 w 6128435"/>
              <a:gd name="connsiteY77" fmla="*/ 3534129 h 6858000"/>
              <a:gd name="connsiteX78" fmla="*/ 5599700 w 6128435"/>
              <a:gd name="connsiteY78" fmla="*/ 3547221 h 6858000"/>
              <a:gd name="connsiteX79" fmla="*/ 5615031 w 6128435"/>
              <a:gd name="connsiteY79" fmla="*/ 3557482 h 6858000"/>
              <a:gd name="connsiteX80" fmla="*/ 5618377 w 6128435"/>
              <a:gd name="connsiteY80" fmla="*/ 3588431 h 6858000"/>
              <a:gd name="connsiteX81" fmla="*/ 5612155 w 6128435"/>
              <a:gd name="connsiteY81" fmla="*/ 3589869 h 6858000"/>
              <a:gd name="connsiteX82" fmla="*/ 5620843 w 6128435"/>
              <a:gd name="connsiteY82" fmla="*/ 3606745 h 6858000"/>
              <a:gd name="connsiteX83" fmla="*/ 5655472 w 6128435"/>
              <a:gd name="connsiteY83" fmla="*/ 3678877 h 6858000"/>
              <a:gd name="connsiteX84" fmla="*/ 5680448 w 6128435"/>
              <a:gd name="connsiteY84" fmla="*/ 3717760 h 6858000"/>
              <a:gd name="connsiteX85" fmla="*/ 5683015 w 6128435"/>
              <a:gd name="connsiteY85" fmla="*/ 3762025 h 6858000"/>
              <a:gd name="connsiteX86" fmla="*/ 5696643 w 6128435"/>
              <a:gd name="connsiteY86" fmla="*/ 3773888 h 6858000"/>
              <a:gd name="connsiteX87" fmla="*/ 5699203 w 6128435"/>
              <a:gd name="connsiteY87" fmla="*/ 3775823 h 6858000"/>
              <a:gd name="connsiteX88" fmla="*/ 5704824 w 6128435"/>
              <a:gd name="connsiteY88" fmla="*/ 3785966 h 6858000"/>
              <a:gd name="connsiteX89" fmla="*/ 5712204 w 6128435"/>
              <a:gd name="connsiteY89" fmla="*/ 3785830 h 6858000"/>
              <a:gd name="connsiteX90" fmla="*/ 5724816 w 6128435"/>
              <a:gd name="connsiteY90" fmla="*/ 3798949 h 6858000"/>
              <a:gd name="connsiteX91" fmla="*/ 5733539 w 6128435"/>
              <a:gd name="connsiteY91" fmla="*/ 3818457 h 6858000"/>
              <a:gd name="connsiteX92" fmla="*/ 5768491 w 6128435"/>
              <a:gd name="connsiteY92" fmla="*/ 3914399 h 6858000"/>
              <a:gd name="connsiteX93" fmla="*/ 5793123 w 6128435"/>
              <a:gd name="connsiteY93" fmla="*/ 3969952 h 6858000"/>
              <a:gd name="connsiteX94" fmla="*/ 5808321 w 6128435"/>
              <a:gd name="connsiteY94" fmla="*/ 3988153 h 6858000"/>
              <a:gd name="connsiteX95" fmla="*/ 5825621 w 6128435"/>
              <a:gd name="connsiteY95" fmla="*/ 4015525 h 6858000"/>
              <a:gd name="connsiteX96" fmla="*/ 5860672 w 6128435"/>
              <a:gd name="connsiteY96" fmla="*/ 4061579 h 6858000"/>
              <a:gd name="connsiteX97" fmla="*/ 5872173 w 6128435"/>
              <a:gd name="connsiteY97" fmla="*/ 4088497 h 6858000"/>
              <a:gd name="connsiteX98" fmla="*/ 5883705 w 6128435"/>
              <a:gd name="connsiteY98" fmla="*/ 4101899 h 6858000"/>
              <a:gd name="connsiteX99" fmla="*/ 5885314 w 6128435"/>
              <a:gd name="connsiteY99" fmla="*/ 4108387 h 6858000"/>
              <a:gd name="connsiteX100" fmla="*/ 5894095 w 6128435"/>
              <a:gd name="connsiteY100" fmla="*/ 4128857 h 6858000"/>
              <a:gd name="connsiteX101" fmla="*/ 5898339 w 6128435"/>
              <a:gd name="connsiteY101" fmla="*/ 4140800 h 6858000"/>
              <a:gd name="connsiteX102" fmla="*/ 5899734 w 6128435"/>
              <a:gd name="connsiteY102" fmla="*/ 4145632 h 6858000"/>
              <a:gd name="connsiteX103" fmla="*/ 5897098 w 6128435"/>
              <a:gd name="connsiteY103" fmla="*/ 4157819 h 6858000"/>
              <a:gd name="connsiteX104" fmla="*/ 5903513 w 6128435"/>
              <a:gd name="connsiteY104" fmla="*/ 4187661 h 6858000"/>
              <a:gd name="connsiteX105" fmla="*/ 5917114 w 6128435"/>
              <a:gd name="connsiteY105" fmla="*/ 4213096 h 6858000"/>
              <a:gd name="connsiteX106" fmla="*/ 5921153 w 6128435"/>
              <a:gd name="connsiteY106" fmla="*/ 4236222 h 6858000"/>
              <a:gd name="connsiteX107" fmla="*/ 5924233 w 6128435"/>
              <a:gd name="connsiteY107" fmla="*/ 4242060 h 6858000"/>
              <a:gd name="connsiteX108" fmla="*/ 5928910 w 6128435"/>
              <a:gd name="connsiteY108" fmla="*/ 4300973 h 6858000"/>
              <a:gd name="connsiteX109" fmla="*/ 5939320 w 6128435"/>
              <a:gd name="connsiteY109" fmla="*/ 4340435 h 6858000"/>
              <a:gd name="connsiteX110" fmla="*/ 5946705 w 6128435"/>
              <a:gd name="connsiteY110" fmla="*/ 4428051 h 6858000"/>
              <a:gd name="connsiteX111" fmla="*/ 5949261 w 6128435"/>
              <a:gd name="connsiteY111" fmla="*/ 4449185 h 6858000"/>
              <a:gd name="connsiteX112" fmla="*/ 5957504 w 6128435"/>
              <a:gd name="connsiteY112" fmla="*/ 4465911 h 6858000"/>
              <a:gd name="connsiteX113" fmla="*/ 5964689 w 6128435"/>
              <a:gd name="connsiteY113" fmla="*/ 4468532 h 6858000"/>
              <a:gd name="connsiteX114" fmla="*/ 5967062 w 6128435"/>
              <a:gd name="connsiteY114" fmla="*/ 4479923 h 6858000"/>
              <a:gd name="connsiteX115" fmla="*/ 5968960 w 6128435"/>
              <a:gd name="connsiteY115" fmla="*/ 4482655 h 6858000"/>
              <a:gd name="connsiteX116" fmla="*/ 5978567 w 6128435"/>
              <a:gd name="connsiteY116" fmla="*/ 4498605 h 6858000"/>
              <a:gd name="connsiteX117" fmla="*/ 5980106 w 6128435"/>
              <a:gd name="connsiteY117" fmla="*/ 4585087 h 6858000"/>
              <a:gd name="connsiteX118" fmla="*/ 5998138 w 6128435"/>
              <a:gd name="connsiteY118" fmla="*/ 4697518 h 6858000"/>
              <a:gd name="connsiteX119" fmla="*/ 6013516 w 6128435"/>
              <a:gd name="connsiteY119" fmla="*/ 4786619 h 6858000"/>
              <a:gd name="connsiteX120" fmla="*/ 6025404 w 6128435"/>
              <a:gd name="connsiteY120" fmla="*/ 4858148 h 6858000"/>
              <a:gd name="connsiteX121" fmla="*/ 6007749 w 6128435"/>
              <a:gd name="connsiteY121" fmla="*/ 4964715 h 6858000"/>
              <a:gd name="connsiteX122" fmla="*/ 6005269 w 6128435"/>
              <a:gd name="connsiteY122" fmla="*/ 5150567 h 6858000"/>
              <a:gd name="connsiteX123" fmla="*/ 6001127 w 6128435"/>
              <a:gd name="connsiteY123" fmla="*/ 5164609 h 6858000"/>
              <a:gd name="connsiteX124" fmla="*/ 5996647 w 6128435"/>
              <a:gd name="connsiteY124" fmla="*/ 5185640 h 6858000"/>
              <a:gd name="connsiteX125" fmla="*/ 5998514 w 6128435"/>
              <a:gd name="connsiteY125" fmla="*/ 5189673 h 6858000"/>
              <a:gd name="connsiteX126" fmla="*/ 5995970 w 6128435"/>
              <a:gd name="connsiteY126" fmla="*/ 5221547 h 6858000"/>
              <a:gd name="connsiteX127" fmla="*/ 5997218 w 6128435"/>
              <a:gd name="connsiteY127" fmla="*/ 5222031 h 6858000"/>
              <a:gd name="connsiteX128" fmla="*/ 6002116 w 6128435"/>
              <a:gd name="connsiteY128" fmla="*/ 5231223 h 6858000"/>
              <a:gd name="connsiteX129" fmla="*/ 6008541 w 6128435"/>
              <a:gd name="connsiteY129" fmla="*/ 5248680 h 6858000"/>
              <a:gd name="connsiteX130" fmla="*/ 6039260 w 6128435"/>
              <a:gd name="connsiteY130" fmla="*/ 5289518 h 6858000"/>
              <a:gd name="connsiteX131" fmla="*/ 6036748 w 6128435"/>
              <a:gd name="connsiteY131" fmla="*/ 5322752 h 6858000"/>
              <a:gd name="connsiteX132" fmla="*/ 6036943 w 6128435"/>
              <a:gd name="connsiteY132" fmla="*/ 5329480 h 6858000"/>
              <a:gd name="connsiteX133" fmla="*/ 6037236 w 6128435"/>
              <a:gd name="connsiteY133" fmla="*/ 5329634 h 6858000"/>
              <a:gd name="connsiteX134" fmla="*/ 6038019 w 6128435"/>
              <a:gd name="connsiteY134" fmla="*/ 5336764 h 6858000"/>
              <a:gd name="connsiteX135" fmla="*/ 6037298 w 6128435"/>
              <a:gd name="connsiteY135" fmla="*/ 5341753 h 6858000"/>
              <a:gd name="connsiteX136" fmla="*/ 6037677 w 6128435"/>
              <a:gd name="connsiteY136" fmla="*/ 5354807 h 6858000"/>
              <a:gd name="connsiteX137" fmla="*/ 6039728 w 6128435"/>
              <a:gd name="connsiteY137" fmla="*/ 5359416 h 6858000"/>
              <a:gd name="connsiteX138" fmla="*/ 6043311 w 6128435"/>
              <a:gd name="connsiteY138" fmla="*/ 5361407 h 6858000"/>
              <a:gd name="connsiteX139" fmla="*/ 6042954 w 6128435"/>
              <a:gd name="connsiteY139" fmla="*/ 5362576 h 6858000"/>
              <a:gd name="connsiteX140" fmla="*/ 6053435 w 6128435"/>
              <a:gd name="connsiteY140" fmla="*/ 5387547 h 6858000"/>
              <a:gd name="connsiteX141" fmla="*/ 6065933 w 6128435"/>
              <a:gd name="connsiteY141" fmla="*/ 5443002 h 6858000"/>
              <a:gd name="connsiteX142" fmla="*/ 6068640 w 6128435"/>
              <a:gd name="connsiteY142" fmla="*/ 5474503 h 6858000"/>
              <a:gd name="connsiteX143" fmla="*/ 6080922 w 6128435"/>
              <a:gd name="connsiteY143" fmla="*/ 5561070 h 6858000"/>
              <a:gd name="connsiteX144" fmla="*/ 6096949 w 6128435"/>
              <a:gd name="connsiteY144" fmla="*/ 5648179 h 6858000"/>
              <a:gd name="connsiteX145" fmla="*/ 6125703 w 6128435"/>
              <a:gd name="connsiteY145" fmla="*/ 5692894 h 6858000"/>
              <a:gd name="connsiteX146" fmla="*/ 6126670 w 6128435"/>
              <a:gd name="connsiteY146" fmla="*/ 5697882 h 6858000"/>
              <a:gd name="connsiteX147" fmla="*/ 6124061 w 6128435"/>
              <a:gd name="connsiteY147" fmla="*/ 5710294 h 6858000"/>
              <a:gd name="connsiteX148" fmla="*/ 6122213 w 6128435"/>
              <a:gd name="connsiteY148" fmla="*/ 5714762 h 6858000"/>
              <a:gd name="connsiteX149" fmla="*/ 6121353 w 6128435"/>
              <a:gd name="connsiteY149" fmla="*/ 5721725 h 6858000"/>
              <a:gd name="connsiteX150" fmla="*/ 6121607 w 6128435"/>
              <a:gd name="connsiteY150" fmla="*/ 5721959 h 6858000"/>
              <a:gd name="connsiteX151" fmla="*/ 6120262 w 6128435"/>
              <a:gd name="connsiteY151" fmla="*/ 5728358 h 6858000"/>
              <a:gd name="connsiteX152" fmla="*/ 6110194 w 6128435"/>
              <a:gd name="connsiteY152" fmla="*/ 5758853 h 6858000"/>
              <a:gd name="connsiteX153" fmla="*/ 6127519 w 6128435"/>
              <a:gd name="connsiteY153" fmla="*/ 5865775 h 6858000"/>
              <a:gd name="connsiteX154" fmla="*/ 6128435 w 6128435"/>
              <a:gd name="connsiteY154" fmla="*/ 5870164 h 6858000"/>
              <a:gd name="connsiteX155" fmla="*/ 6119217 w 6128435"/>
              <a:gd name="connsiteY155" fmla="*/ 5888542 h 6858000"/>
              <a:gd name="connsiteX156" fmla="*/ 6115966 w 6128435"/>
              <a:gd name="connsiteY156" fmla="*/ 5898387 h 6858000"/>
              <a:gd name="connsiteX157" fmla="*/ 6111924 w 6128435"/>
              <a:gd name="connsiteY157" fmla="*/ 5900444 h 6858000"/>
              <a:gd name="connsiteX158" fmla="*/ 6108716 w 6128435"/>
              <a:gd name="connsiteY158" fmla="*/ 5915345 h 6858000"/>
              <a:gd name="connsiteX159" fmla="*/ 6109524 w 6128435"/>
              <a:gd name="connsiteY159" fmla="*/ 5917328 h 6858000"/>
              <a:gd name="connsiteX160" fmla="*/ 6102493 w 6128435"/>
              <a:gd name="connsiteY160" fmla="*/ 5928602 h 6858000"/>
              <a:gd name="connsiteX161" fmla="*/ 6056863 w 6128435"/>
              <a:gd name="connsiteY161" fmla="*/ 6000643 h 6858000"/>
              <a:gd name="connsiteX162" fmla="*/ 6045436 w 6128435"/>
              <a:gd name="connsiteY162" fmla="*/ 6124480 h 6858000"/>
              <a:gd name="connsiteX163" fmla="*/ 6030489 w 6128435"/>
              <a:gd name="connsiteY163" fmla="*/ 6317666 h 6858000"/>
              <a:gd name="connsiteX164" fmla="*/ 6007492 w 6128435"/>
              <a:gd name="connsiteY164" fmla="*/ 6440818 h 6858000"/>
              <a:gd name="connsiteX165" fmla="*/ 6009467 w 6128435"/>
              <a:gd name="connsiteY165" fmla="*/ 6487076 h 6858000"/>
              <a:gd name="connsiteX166" fmla="*/ 5995064 w 6128435"/>
              <a:gd name="connsiteY166" fmla="*/ 6540791 h 6858000"/>
              <a:gd name="connsiteX167" fmla="*/ 5996309 w 6128435"/>
              <a:gd name="connsiteY167" fmla="*/ 6543961 h 6858000"/>
              <a:gd name="connsiteX168" fmla="*/ 5996048 w 6128435"/>
              <a:gd name="connsiteY168" fmla="*/ 6555444 h 6858000"/>
              <a:gd name="connsiteX169" fmla="*/ 6002524 w 6128435"/>
              <a:gd name="connsiteY169" fmla="*/ 6560188 h 6858000"/>
              <a:gd name="connsiteX170" fmla="*/ 6006823 w 6128435"/>
              <a:gd name="connsiteY170" fmla="*/ 6578546 h 6858000"/>
              <a:gd name="connsiteX171" fmla="*/ 6004510 w 6128435"/>
              <a:gd name="connsiteY171" fmla="*/ 6599256 h 6858000"/>
              <a:gd name="connsiteX172" fmla="*/ 5986207 w 6128435"/>
              <a:gd name="connsiteY172" fmla="*/ 6695855 h 6858000"/>
              <a:gd name="connsiteX173" fmla="*/ 5979428 w 6128435"/>
              <a:gd name="connsiteY173" fmla="*/ 6754678 h 6858000"/>
              <a:gd name="connsiteX174" fmla="*/ 5983398 w 6128435"/>
              <a:gd name="connsiteY174" fmla="*/ 6778641 h 6858000"/>
              <a:gd name="connsiteX175" fmla="*/ 5984543 w 6128435"/>
              <a:gd name="connsiteY175" fmla="*/ 6811016 h 6858000"/>
              <a:gd name="connsiteX176" fmla="*/ 5981802 w 6128435"/>
              <a:gd name="connsiteY176" fmla="*/ 6838578 h 6858000"/>
              <a:gd name="connsiteX177" fmla="*/ 5979671 w 6128435"/>
              <a:gd name="connsiteY177" fmla="*/ 6858000 h 6858000"/>
              <a:gd name="connsiteX178" fmla="*/ 0 w 6128435"/>
              <a:gd name="connsiteY178" fmla="*/ 6858000 h 6858000"/>
              <a:gd name="connsiteX179" fmla="*/ 0 w 6128435"/>
              <a:gd name="connsiteY17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71650 w 6128435"/>
              <a:gd name="connsiteY47" fmla="*/ 2440467 h 6858000"/>
              <a:gd name="connsiteX48" fmla="*/ 5271438 w 6128435"/>
              <a:gd name="connsiteY48" fmla="*/ 2447186 h 6858000"/>
              <a:gd name="connsiteX49" fmla="*/ 5271722 w 6128435"/>
              <a:gd name="connsiteY49" fmla="*/ 2447359 h 6858000"/>
              <a:gd name="connsiteX50" fmla="*/ 5272069 w 6128435"/>
              <a:gd name="connsiteY50" fmla="*/ 2454523 h 6858000"/>
              <a:gd name="connsiteX51" fmla="*/ 5271049 w 6128435"/>
              <a:gd name="connsiteY51" fmla="*/ 2459442 h 6858000"/>
              <a:gd name="connsiteX52" fmla="*/ 5307538 w 6128435"/>
              <a:gd name="connsiteY52" fmla="*/ 2514685 h 6858000"/>
              <a:gd name="connsiteX53" fmla="*/ 5337604 w 6128435"/>
              <a:gd name="connsiteY53" fmla="*/ 2597632 h 6858000"/>
              <a:gd name="connsiteX54" fmla="*/ 5407503 w 6128435"/>
              <a:gd name="connsiteY54" fmla="*/ 2786290 h 6858000"/>
              <a:gd name="connsiteX55" fmla="*/ 5407356 w 6128435"/>
              <a:gd name="connsiteY55" fmla="*/ 2787545 h 6858000"/>
              <a:gd name="connsiteX56" fmla="*/ 5411130 w 6128435"/>
              <a:gd name="connsiteY56" fmla="*/ 2788640 h 6858000"/>
              <a:gd name="connsiteX57" fmla="*/ 5416439 w 6128435"/>
              <a:gd name="connsiteY57" fmla="*/ 2805666 h 6858000"/>
              <a:gd name="connsiteX58" fmla="*/ 5416589 w 6128435"/>
              <a:gd name="connsiteY58" fmla="*/ 2810822 h 6858000"/>
              <a:gd name="connsiteX59" fmla="*/ 5418542 w 6128435"/>
              <a:gd name="connsiteY59" fmla="*/ 2817745 h 6858000"/>
              <a:gd name="connsiteX60" fmla="*/ 5418847 w 6128435"/>
              <a:gd name="connsiteY60" fmla="*/ 2817825 h 6858000"/>
              <a:gd name="connsiteX61" fmla="*/ 5423364 w 6128435"/>
              <a:gd name="connsiteY61" fmla="*/ 2858292 h 6858000"/>
              <a:gd name="connsiteX62" fmla="*/ 5479298 w 6128435"/>
              <a:gd name="connsiteY62" fmla="*/ 2947791 h 6858000"/>
              <a:gd name="connsiteX63" fmla="*/ 5481770 w 6128435"/>
              <a:gd name="connsiteY63" fmla="*/ 2951352 h 6858000"/>
              <a:gd name="connsiteX64" fmla="*/ 5481013 w 6128435"/>
              <a:gd name="connsiteY64" fmla="*/ 2973461 h 6858000"/>
              <a:gd name="connsiteX65" fmla="*/ 5482045 w 6128435"/>
              <a:gd name="connsiteY65" fmla="*/ 2984371 h 6858000"/>
              <a:gd name="connsiteX66" fmla="*/ 5479405 w 6128435"/>
              <a:gd name="connsiteY66" fmla="*/ 2988507 h 6858000"/>
              <a:gd name="connsiteX67" fmla="*/ 5482415 w 6128435"/>
              <a:gd name="connsiteY67" fmla="*/ 3004079 h 6858000"/>
              <a:gd name="connsiteX68" fmla="*/ 5483865 w 6128435"/>
              <a:gd name="connsiteY68" fmla="*/ 3005467 h 6858000"/>
              <a:gd name="connsiteX69" fmla="*/ 5482236 w 6128435"/>
              <a:gd name="connsiteY69" fmla="*/ 3019791 h 6858000"/>
              <a:gd name="connsiteX70" fmla="*/ 5475895 w 6128435"/>
              <a:gd name="connsiteY70" fmla="*/ 3033578 h 6858000"/>
              <a:gd name="connsiteX71" fmla="*/ 5477595 w 6128435"/>
              <a:gd name="connsiteY71" fmla="*/ 3250534 h 6858000"/>
              <a:gd name="connsiteX72" fmla="*/ 5532836 w 6128435"/>
              <a:gd name="connsiteY72" fmla="*/ 3353840 h 6858000"/>
              <a:gd name="connsiteX73" fmla="*/ 5561229 w 6128435"/>
              <a:gd name="connsiteY73" fmla="*/ 3395784 h 6858000"/>
              <a:gd name="connsiteX74" fmla="*/ 5589758 w 6128435"/>
              <a:gd name="connsiteY74" fmla="*/ 3506453 h 6858000"/>
              <a:gd name="connsiteX75" fmla="*/ 5596144 w 6128435"/>
              <a:gd name="connsiteY75" fmla="*/ 3534624 h 6858000"/>
              <a:gd name="connsiteX76" fmla="*/ 5597750 w 6128435"/>
              <a:gd name="connsiteY76" fmla="*/ 3534129 h 6858000"/>
              <a:gd name="connsiteX77" fmla="*/ 5599700 w 6128435"/>
              <a:gd name="connsiteY77" fmla="*/ 3547221 h 6858000"/>
              <a:gd name="connsiteX78" fmla="*/ 5615031 w 6128435"/>
              <a:gd name="connsiteY78" fmla="*/ 3557482 h 6858000"/>
              <a:gd name="connsiteX79" fmla="*/ 5618377 w 6128435"/>
              <a:gd name="connsiteY79" fmla="*/ 3588431 h 6858000"/>
              <a:gd name="connsiteX80" fmla="*/ 5612155 w 6128435"/>
              <a:gd name="connsiteY80" fmla="*/ 3589869 h 6858000"/>
              <a:gd name="connsiteX81" fmla="*/ 5620843 w 6128435"/>
              <a:gd name="connsiteY81" fmla="*/ 3606745 h 6858000"/>
              <a:gd name="connsiteX82" fmla="*/ 5655472 w 6128435"/>
              <a:gd name="connsiteY82" fmla="*/ 3678877 h 6858000"/>
              <a:gd name="connsiteX83" fmla="*/ 5680448 w 6128435"/>
              <a:gd name="connsiteY83" fmla="*/ 3717760 h 6858000"/>
              <a:gd name="connsiteX84" fmla="*/ 5683015 w 6128435"/>
              <a:gd name="connsiteY84" fmla="*/ 3762025 h 6858000"/>
              <a:gd name="connsiteX85" fmla="*/ 5696643 w 6128435"/>
              <a:gd name="connsiteY85" fmla="*/ 3773888 h 6858000"/>
              <a:gd name="connsiteX86" fmla="*/ 5699203 w 6128435"/>
              <a:gd name="connsiteY86" fmla="*/ 3775823 h 6858000"/>
              <a:gd name="connsiteX87" fmla="*/ 5704824 w 6128435"/>
              <a:gd name="connsiteY87" fmla="*/ 3785966 h 6858000"/>
              <a:gd name="connsiteX88" fmla="*/ 5712204 w 6128435"/>
              <a:gd name="connsiteY88" fmla="*/ 3785830 h 6858000"/>
              <a:gd name="connsiteX89" fmla="*/ 5724816 w 6128435"/>
              <a:gd name="connsiteY89" fmla="*/ 3798949 h 6858000"/>
              <a:gd name="connsiteX90" fmla="*/ 5733539 w 6128435"/>
              <a:gd name="connsiteY90" fmla="*/ 3818457 h 6858000"/>
              <a:gd name="connsiteX91" fmla="*/ 5768491 w 6128435"/>
              <a:gd name="connsiteY91" fmla="*/ 3914399 h 6858000"/>
              <a:gd name="connsiteX92" fmla="*/ 5793123 w 6128435"/>
              <a:gd name="connsiteY92" fmla="*/ 3969952 h 6858000"/>
              <a:gd name="connsiteX93" fmla="*/ 5808321 w 6128435"/>
              <a:gd name="connsiteY93" fmla="*/ 3988153 h 6858000"/>
              <a:gd name="connsiteX94" fmla="*/ 5825621 w 6128435"/>
              <a:gd name="connsiteY94" fmla="*/ 4015525 h 6858000"/>
              <a:gd name="connsiteX95" fmla="*/ 5860672 w 6128435"/>
              <a:gd name="connsiteY95" fmla="*/ 4061579 h 6858000"/>
              <a:gd name="connsiteX96" fmla="*/ 5872173 w 6128435"/>
              <a:gd name="connsiteY96" fmla="*/ 4088497 h 6858000"/>
              <a:gd name="connsiteX97" fmla="*/ 5883705 w 6128435"/>
              <a:gd name="connsiteY97" fmla="*/ 4101899 h 6858000"/>
              <a:gd name="connsiteX98" fmla="*/ 5885314 w 6128435"/>
              <a:gd name="connsiteY98" fmla="*/ 4108387 h 6858000"/>
              <a:gd name="connsiteX99" fmla="*/ 5894095 w 6128435"/>
              <a:gd name="connsiteY99" fmla="*/ 4128857 h 6858000"/>
              <a:gd name="connsiteX100" fmla="*/ 5898339 w 6128435"/>
              <a:gd name="connsiteY100" fmla="*/ 4140800 h 6858000"/>
              <a:gd name="connsiteX101" fmla="*/ 5899734 w 6128435"/>
              <a:gd name="connsiteY101" fmla="*/ 4145632 h 6858000"/>
              <a:gd name="connsiteX102" fmla="*/ 5897098 w 6128435"/>
              <a:gd name="connsiteY102" fmla="*/ 4157819 h 6858000"/>
              <a:gd name="connsiteX103" fmla="*/ 5903513 w 6128435"/>
              <a:gd name="connsiteY103" fmla="*/ 4187661 h 6858000"/>
              <a:gd name="connsiteX104" fmla="*/ 5917114 w 6128435"/>
              <a:gd name="connsiteY104" fmla="*/ 4213096 h 6858000"/>
              <a:gd name="connsiteX105" fmla="*/ 5921153 w 6128435"/>
              <a:gd name="connsiteY105" fmla="*/ 4236222 h 6858000"/>
              <a:gd name="connsiteX106" fmla="*/ 5924233 w 6128435"/>
              <a:gd name="connsiteY106" fmla="*/ 4242060 h 6858000"/>
              <a:gd name="connsiteX107" fmla="*/ 5928910 w 6128435"/>
              <a:gd name="connsiteY107" fmla="*/ 4300973 h 6858000"/>
              <a:gd name="connsiteX108" fmla="*/ 5939320 w 6128435"/>
              <a:gd name="connsiteY108" fmla="*/ 4340435 h 6858000"/>
              <a:gd name="connsiteX109" fmla="*/ 5946705 w 6128435"/>
              <a:gd name="connsiteY109" fmla="*/ 4428051 h 6858000"/>
              <a:gd name="connsiteX110" fmla="*/ 5949261 w 6128435"/>
              <a:gd name="connsiteY110" fmla="*/ 4449185 h 6858000"/>
              <a:gd name="connsiteX111" fmla="*/ 5957504 w 6128435"/>
              <a:gd name="connsiteY111" fmla="*/ 4465911 h 6858000"/>
              <a:gd name="connsiteX112" fmla="*/ 5964689 w 6128435"/>
              <a:gd name="connsiteY112" fmla="*/ 4468532 h 6858000"/>
              <a:gd name="connsiteX113" fmla="*/ 5967062 w 6128435"/>
              <a:gd name="connsiteY113" fmla="*/ 4479923 h 6858000"/>
              <a:gd name="connsiteX114" fmla="*/ 5968960 w 6128435"/>
              <a:gd name="connsiteY114" fmla="*/ 4482655 h 6858000"/>
              <a:gd name="connsiteX115" fmla="*/ 5978567 w 6128435"/>
              <a:gd name="connsiteY115" fmla="*/ 4498605 h 6858000"/>
              <a:gd name="connsiteX116" fmla="*/ 5980106 w 6128435"/>
              <a:gd name="connsiteY116" fmla="*/ 4585087 h 6858000"/>
              <a:gd name="connsiteX117" fmla="*/ 5998138 w 6128435"/>
              <a:gd name="connsiteY117" fmla="*/ 4697518 h 6858000"/>
              <a:gd name="connsiteX118" fmla="*/ 6013516 w 6128435"/>
              <a:gd name="connsiteY118" fmla="*/ 4786619 h 6858000"/>
              <a:gd name="connsiteX119" fmla="*/ 6025404 w 6128435"/>
              <a:gd name="connsiteY119" fmla="*/ 4858148 h 6858000"/>
              <a:gd name="connsiteX120" fmla="*/ 6007749 w 6128435"/>
              <a:gd name="connsiteY120" fmla="*/ 4964715 h 6858000"/>
              <a:gd name="connsiteX121" fmla="*/ 6005269 w 6128435"/>
              <a:gd name="connsiteY121" fmla="*/ 5150567 h 6858000"/>
              <a:gd name="connsiteX122" fmla="*/ 6001127 w 6128435"/>
              <a:gd name="connsiteY122" fmla="*/ 5164609 h 6858000"/>
              <a:gd name="connsiteX123" fmla="*/ 5996647 w 6128435"/>
              <a:gd name="connsiteY123" fmla="*/ 5185640 h 6858000"/>
              <a:gd name="connsiteX124" fmla="*/ 5998514 w 6128435"/>
              <a:gd name="connsiteY124" fmla="*/ 5189673 h 6858000"/>
              <a:gd name="connsiteX125" fmla="*/ 5995970 w 6128435"/>
              <a:gd name="connsiteY125" fmla="*/ 5221547 h 6858000"/>
              <a:gd name="connsiteX126" fmla="*/ 5997218 w 6128435"/>
              <a:gd name="connsiteY126" fmla="*/ 5222031 h 6858000"/>
              <a:gd name="connsiteX127" fmla="*/ 6002116 w 6128435"/>
              <a:gd name="connsiteY127" fmla="*/ 5231223 h 6858000"/>
              <a:gd name="connsiteX128" fmla="*/ 6008541 w 6128435"/>
              <a:gd name="connsiteY128" fmla="*/ 5248680 h 6858000"/>
              <a:gd name="connsiteX129" fmla="*/ 6039260 w 6128435"/>
              <a:gd name="connsiteY129" fmla="*/ 5289518 h 6858000"/>
              <a:gd name="connsiteX130" fmla="*/ 6036748 w 6128435"/>
              <a:gd name="connsiteY130" fmla="*/ 5322752 h 6858000"/>
              <a:gd name="connsiteX131" fmla="*/ 6036943 w 6128435"/>
              <a:gd name="connsiteY131" fmla="*/ 5329480 h 6858000"/>
              <a:gd name="connsiteX132" fmla="*/ 6037236 w 6128435"/>
              <a:gd name="connsiteY132" fmla="*/ 5329634 h 6858000"/>
              <a:gd name="connsiteX133" fmla="*/ 6038019 w 6128435"/>
              <a:gd name="connsiteY133" fmla="*/ 5336764 h 6858000"/>
              <a:gd name="connsiteX134" fmla="*/ 6037298 w 6128435"/>
              <a:gd name="connsiteY134" fmla="*/ 5341753 h 6858000"/>
              <a:gd name="connsiteX135" fmla="*/ 6037677 w 6128435"/>
              <a:gd name="connsiteY135" fmla="*/ 5354807 h 6858000"/>
              <a:gd name="connsiteX136" fmla="*/ 6039728 w 6128435"/>
              <a:gd name="connsiteY136" fmla="*/ 5359416 h 6858000"/>
              <a:gd name="connsiteX137" fmla="*/ 6043311 w 6128435"/>
              <a:gd name="connsiteY137" fmla="*/ 5361407 h 6858000"/>
              <a:gd name="connsiteX138" fmla="*/ 6042954 w 6128435"/>
              <a:gd name="connsiteY138" fmla="*/ 5362576 h 6858000"/>
              <a:gd name="connsiteX139" fmla="*/ 6053435 w 6128435"/>
              <a:gd name="connsiteY139" fmla="*/ 5387547 h 6858000"/>
              <a:gd name="connsiteX140" fmla="*/ 6065933 w 6128435"/>
              <a:gd name="connsiteY140" fmla="*/ 5443002 h 6858000"/>
              <a:gd name="connsiteX141" fmla="*/ 6068640 w 6128435"/>
              <a:gd name="connsiteY141" fmla="*/ 5474503 h 6858000"/>
              <a:gd name="connsiteX142" fmla="*/ 6080922 w 6128435"/>
              <a:gd name="connsiteY142" fmla="*/ 5561070 h 6858000"/>
              <a:gd name="connsiteX143" fmla="*/ 6096949 w 6128435"/>
              <a:gd name="connsiteY143" fmla="*/ 5648179 h 6858000"/>
              <a:gd name="connsiteX144" fmla="*/ 6125703 w 6128435"/>
              <a:gd name="connsiteY144" fmla="*/ 5692894 h 6858000"/>
              <a:gd name="connsiteX145" fmla="*/ 6126670 w 6128435"/>
              <a:gd name="connsiteY145" fmla="*/ 5697882 h 6858000"/>
              <a:gd name="connsiteX146" fmla="*/ 6124061 w 6128435"/>
              <a:gd name="connsiteY146" fmla="*/ 5710294 h 6858000"/>
              <a:gd name="connsiteX147" fmla="*/ 6122213 w 6128435"/>
              <a:gd name="connsiteY147" fmla="*/ 5714762 h 6858000"/>
              <a:gd name="connsiteX148" fmla="*/ 6121353 w 6128435"/>
              <a:gd name="connsiteY148" fmla="*/ 5721725 h 6858000"/>
              <a:gd name="connsiteX149" fmla="*/ 6121607 w 6128435"/>
              <a:gd name="connsiteY149" fmla="*/ 5721959 h 6858000"/>
              <a:gd name="connsiteX150" fmla="*/ 6120262 w 6128435"/>
              <a:gd name="connsiteY150" fmla="*/ 5728358 h 6858000"/>
              <a:gd name="connsiteX151" fmla="*/ 6110194 w 6128435"/>
              <a:gd name="connsiteY151" fmla="*/ 5758853 h 6858000"/>
              <a:gd name="connsiteX152" fmla="*/ 6127519 w 6128435"/>
              <a:gd name="connsiteY152" fmla="*/ 5865775 h 6858000"/>
              <a:gd name="connsiteX153" fmla="*/ 6128435 w 6128435"/>
              <a:gd name="connsiteY153" fmla="*/ 5870164 h 6858000"/>
              <a:gd name="connsiteX154" fmla="*/ 6119217 w 6128435"/>
              <a:gd name="connsiteY154" fmla="*/ 5888542 h 6858000"/>
              <a:gd name="connsiteX155" fmla="*/ 6115966 w 6128435"/>
              <a:gd name="connsiteY155" fmla="*/ 5898387 h 6858000"/>
              <a:gd name="connsiteX156" fmla="*/ 6111924 w 6128435"/>
              <a:gd name="connsiteY156" fmla="*/ 5900444 h 6858000"/>
              <a:gd name="connsiteX157" fmla="*/ 6108716 w 6128435"/>
              <a:gd name="connsiteY157" fmla="*/ 5915345 h 6858000"/>
              <a:gd name="connsiteX158" fmla="*/ 6109524 w 6128435"/>
              <a:gd name="connsiteY158" fmla="*/ 5917328 h 6858000"/>
              <a:gd name="connsiteX159" fmla="*/ 6102493 w 6128435"/>
              <a:gd name="connsiteY159" fmla="*/ 5928602 h 6858000"/>
              <a:gd name="connsiteX160" fmla="*/ 6056863 w 6128435"/>
              <a:gd name="connsiteY160" fmla="*/ 6000643 h 6858000"/>
              <a:gd name="connsiteX161" fmla="*/ 6045436 w 6128435"/>
              <a:gd name="connsiteY161" fmla="*/ 6124480 h 6858000"/>
              <a:gd name="connsiteX162" fmla="*/ 6030489 w 6128435"/>
              <a:gd name="connsiteY162" fmla="*/ 6317666 h 6858000"/>
              <a:gd name="connsiteX163" fmla="*/ 6007492 w 6128435"/>
              <a:gd name="connsiteY163" fmla="*/ 6440818 h 6858000"/>
              <a:gd name="connsiteX164" fmla="*/ 6009467 w 6128435"/>
              <a:gd name="connsiteY164" fmla="*/ 6487076 h 6858000"/>
              <a:gd name="connsiteX165" fmla="*/ 5995064 w 6128435"/>
              <a:gd name="connsiteY165" fmla="*/ 6540791 h 6858000"/>
              <a:gd name="connsiteX166" fmla="*/ 5996309 w 6128435"/>
              <a:gd name="connsiteY166" fmla="*/ 6543961 h 6858000"/>
              <a:gd name="connsiteX167" fmla="*/ 5996048 w 6128435"/>
              <a:gd name="connsiteY167" fmla="*/ 6555444 h 6858000"/>
              <a:gd name="connsiteX168" fmla="*/ 6002524 w 6128435"/>
              <a:gd name="connsiteY168" fmla="*/ 6560188 h 6858000"/>
              <a:gd name="connsiteX169" fmla="*/ 6006823 w 6128435"/>
              <a:gd name="connsiteY169" fmla="*/ 6578546 h 6858000"/>
              <a:gd name="connsiteX170" fmla="*/ 6004510 w 6128435"/>
              <a:gd name="connsiteY170" fmla="*/ 6599256 h 6858000"/>
              <a:gd name="connsiteX171" fmla="*/ 5986207 w 6128435"/>
              <a:gd name="connsiteY171" fmla="*/ 6695855 h 6858000"/>
              <a:gd name="connsiteX172" fmla="*/ 5979428 w 6128435"/>
              <a:gd name="connsiteY172" fmla="*/ 6754678 h 6858000"/>
              <a:gd name="connsiteX173" fmla="*/ 5983398 w 6128435"/>
              <a:gd name="connsiteY173" fmla="*/ 6778641 h 6858000"/>
              <a:gd name="connsiteX174" fmla="*/ 5984543 w 6128435"/>
              <a:gd name="connsiteY174" fmla="*/ 6811016 h 6858000"/>
              <a:gd name="connsiteX175" fmla="*/ 5981802 w 6128435"/>
              <a:gd name="connsiteY175" fmla="*/ 6838578 h 6858000"/>
              <a:gd name="connsiteX176" fmla="*/ 5979671 w 6128435"/>
              <a:gd name="connsiteY176" fmla="*/ 6858000 h 6858000"/>
              <a:gd name="connsiteX177" fmla="*/ 0 w 6128435"/>
              <a:gd name="connsiteY177" fmla="*/ 6858000 h 6858000"/>
              <a:gd name="connsiteX178" fmla="*/ 0 w 6128435"/>
              <a:gd name="connsiteY17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98758 w 6128435"/>
              <a:gd name="connsiteY45" fmla="*/ 2375971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8758 w 6128435"/>
              <a:gd name="connsiteY44" fmla="*/ 2375971 h 6858000"/>
              <a:gd name="connsiteX45" fmla="*/ 5271650 w 6128435"/>
              <a:gd name="connsiteY45" fmla="*/ 2440467 h 6858000"/>
              <a:gd name="connsiteX46" fmla="*/ 5271438 w 6128435"/>
              <a:gd name="connsiteY46" fmla="*/ 2447186 h 6858000"/>
              <a:gd name="connsiteX47" fmla="*/ 5271722 w 6128435"/>
              <a:gd name="connsiteY47" fmla="*/ 2447359 h 6858000"/>
              <a:gd name="connsiteX48" fmla="*/ 5272069 w 6128435"/>
              <a:gd name="connsiteY48" fmla="*/ 2454523 h 6858000"/>
              <a:gd name="connsiteX49" fmla="*/ 5271049 w 6128435"/>
              <a:gd name="connsiteY49" fmla="*/ 2459442 h 6858000"/>
              <a:gd name="connsiteX50" fmla="*/ 5307538 w 6128435"/>
              <a:gd name="connsiteY50" fmla="*/ 2514685 h 6858000"/>
              <a:gd name="connsiteX51" fmla="*/ 5337604 w 6128435"/>
              <a:gd name="connsiteY51" fmla="*/ 2597632 h 6858000"/>
              <a:gd name="connsiteX52" fmla="*/ 5407503 w 6128435"/>
              <a:gd name="connsiteY52" fmla="*/ 2786290 h 6858000"/>
              <a:gd name="connsiteX53" fmla="*/ 5407356 w 6128435"/>
              <a:gd name="connsiteY53" fmla="*/ 2787545 h 6858000"/>
              <a:gd name="connsiteX54" fmla="*/ 5411130 w 6128435"/>
              <a:gd name="connsiteY54" fmla="*/ 2788640 h 6858000"/>
              <a:gd name="connsiteX55" fmla="*/ 5416439 w 6128435"/>
              <a:gd name="connsiteY55" fmla="*/ 2805666 h 6858000"/>
              <a:gd name="connsiteX56" fmla="*/ 5416589 w 6128435"/>
              <a:gd name="connsiteY56" fmla="*/ 2810822 h 6858000"/>
              <a:gd name="connsiteX57" fmla="*/ 5418542 w 6128435"/>
              <a:gd name="connsiteY57" fmla="*/ 2817745 h 6858000"/>
              <a:gd name="connsiteX58" fmla="*/ 5418847 w 6128435"/>
              <a:gd name="connsiteY58" fmla="*/ 2817825 h 6858000"/>
              <a:gd name="connsiteX59" fmla="*/ 5423364 w 6128435"/>
              <a:gd name="connsiteY59" fmla="*/ 2858292 h 6858000"/>
              <a:gd name="connsiteX60" fmla="*/ 5479298 w 6128435"/>
              <a:gd name="connsiteY60" fmla="*/ 2947791 h 6858000"/>
              <a:gd name="connsiteX61" fmla="*/ 5481770 w 6128435"/>
              <a:gd name="connsiteY61" fmla="*/ 2951352 h 6858000"/>
              <a:gd name="connsiteX62" fmla="*/ 5481013 w 6128435"/>
              <a:gd name="connsiteY62" fmla="*/ 2973461 h 6858000"/>
              <a:gd name="connsiteX63" fmla="*/ 5482045 w 6128435"/>
              <a:gd name="connsiteY63" fmla="*/ 2984371 h 6858000"/>
              <a:gd name="connsiteX64" fmla="*/ 5479405 w 6128435"/>
              <a:gd name="connsiteY64" fmla="*/ 2988507 h 6858000"/>
              <a:gd name="connsiteX65" fmla="*/ 5482415 w 6128435"/>
              <a:gd name="connsiteY65" fmla="*/ 3004079 h 6858000"/>
              <a:gd name="connsiteX66" fmla="*/ 5483865 w 6128435"/>
              <a:gd name="connsiteY66" fmla="*/ 3005467 h 6858000"/>
              <a:gd name="connsiteX67" fmla="*/ 5482236 w 6128435"/>
              <a:gd name="connsiteY67" fmla="*/ 3019791 h 6858000"/>
              <a:gd name="connsiteX68" fmla="*/ 5475895 w 6128435"/>
              <a:gd name="connsiteY68" fmla="*/ 3033578 h 6858000"/>
              <a:gd name="connsiteX69" fmla="*/ 5477595 w 6128435"/>
              <a:gd name="connsiteY69" fmla="*/ 3250534 h 6858000"/>
              <a:gd name="connsiteX70" fmla="*/ 5532836 w 6128435"/>
              <a:gd name="connsiteY70" fmla="*/ 3353840 h 6858000"/>
              <a:gd name="connsiteX71" fmla="*/ 5561229 w 6128435"/>
              <a:gd name="connsiteY71" fmla="*/ 3395784 h 6858000"/>
              <a:gd name="connsiteX72" fmla="*/ 5589758 w 6128435"/>
              <a:gd name="connsiteY72" fmla="*/ 3506453 h 6858000"/>
              <a:gd name="connsiteX73" fmla="*/ 5596144 w 6128435"/>
              <a:gd name="connsiteY73" fmla="*/ 3534624 h 6858000"/>
              <a:gd name="connsiteX74" fmla="*/ 5597750 w 6128435"/>
              <a:gd name="connsiteY74" fmla="*/ 3534129 h 6858000"/>
              <a:gd name="connsiteX75" fmla="*/ 5599700 w 6128435"/>
              <a:gd name="connsiteY75" fmla="*/ 3547221 h 6858000"/>
              <a:gd name="connsiteX76" fmla="*/ 5615031 w 6128435"/>
              <a:gd name="connsiteY76" fmla="*/ 3557482 h 6858000"/>
              <a:gd name="connsiteX77" fmla="*/ 5618377 w 6128435"/>
              <a:gd name="connsiteY77" fmla="*/ 3588431 h 6858000"/>
              <a:gd name="connsiteX78" fmla="*/ 5612155 w 6128435"/>
              <a:gd name="connsiteY78" fmla="*/ 3589869 h 6858000"/>
              <a:gd name="connsiteX79" fmla="*/ 5620843 w 6128435"/>
              <a:gd name="connsiteY79" fmla="*/ 3606745 h 6858000"/>
              <a:gd name="connsiteX80" fmla="*/ 5655472 w 6128435"/>
              <a:gd name="connsiteY80" fmla="*/ 3678877 h 6858000"/>
              <a:gd name="connsiteX81" fmla="*/ 5680448 w 6128435"/>
              <a:gd name="connsiteY81" fmla="*/ 3717760 h 6858000"/>
              <a:gd name="connsiteX82" fmla="*/ 5683015 w 6128435"/>
              <a:gd name="connsiteY82" fmla="*/ 3762025 h 6858000"/>
              <a:gd name="connsiteX83" fmla="*/ 5696643 w 6128435"/>
              <a:gd name="connsiteY83" fmla="*/ 3773888 h 6858000"/>
              <a:gd name="connsiteX84" fmla="*/ 5699203 w 6128435"/>
              <a:gd name="connsiteY84" fmla="*/ 3775823 h 6858000"/>
              <a:gd name="connsiteX85" fmla="*/ 5704824 w 6128435"/>
              <a:gd name="connsiteY85" fmla="*/ 3785966 h 6858000"/>
              <a:gd name="connsiteX86" fmla="*/ 5712204 w 6128435"/>
              <a:gd name="connsiteY86" fmla="*/ 3785830 h 6858000"/>
              <a:gd name="connsiteX87" fmla="*/ 5724816 w 6128435"/>
              <a:gd name="connsiteY87" fmla="*/ 3798949 h 6858000"/>
              <a:gd name="connsiteX88" fmla="*/ 5733539 w 6128435"/>
              <a:gd name="connsiteY88" fmla="*/ 3818457 h 6858000"/>
              <a:gd name="connsiteX89" fmla="*/ 5768491 w 6128435"/>
              <a:gd name="connsiteY89" fmla="*/ 3914399 h 6858000"/>
              <a:gd name="connsiteX90" fmla="*/ 5793123 w 6128435"/>
              <a:gd name="connsiteY90" fmla="*/ 3969952 h 6858000"/>
              <a:gd name="connsiteX91" fmla="*/ 5808321 w 6128435"/>
              <a:gd name="connsiteY91" fmla="*/ 3988153 h 6858000"/>
              <a:gd name="connsiteX92" fmla="*/ 5825621 w 6128435"/>
              <a:gd name="connsiteY92" fmla="*/ 4015525 h 6858000"/>
              <a:gd name="connsiteX93" fmla="*/ 5860672 w 6128435"/>
              <a:gd name="connsiteY93" fmla="*/ 4061579 h 6858000"/>
              <a:gd name="connsiteX94" fmla="*/ 5872173 w 6128435"/>
              <a:gd name="connsiteY94" fmla="*/ 4088497 h 6858000"/>
              <a:gd name="connsiteX95" fmla="*/ 5883705 w 6128435"/>
              <a:gd name="connsiteY95" fmla="*/ 4101899 h 6858000"/>
              <a:gd name="connsiteX96" fmla="*/ 5885314 w 6128435"/>
              <a:gd name="connsiteY96" fmla="*/ 4108387 h 6858000"/>
              <a:gd name="connsiteX97" fmla="*/ 5894095 w 6128435"/>
              <a:gd name="connsiteY97" fmla="*/ 4128857 h 6858000"/>
              <a:gd name="connsiteX98" fmla="*/ 5898339 w 6128435"/>
              <a:gd name="connsiteY98" fmla="*/ 4140800 h 6858000"/>
              <a:gd name="connsiteX99" fmla="*/ 5899734 w 6128435"/>
              <a:gd name="connsiteY99" fmla="*/ 4145632 h 6858000"/>
              <a:gd name="connsiteX100" fmla="*/ 5897098 w 6128435"/>
              <a:gd name="connsiteY100" fmla="*/ 4157819 h 6858000"/>
              <a:gd name="connsiteX101" fmla="*/ 5903513 w 6128435"/>
              <a:gd name="connsiteY101" fmla="*/ 4187661 h 6858000"/>
              <a:gd name="connsiteX102" fmla="*/ 5917114 w 6128435"/>
              <a:gd name="connsiteY102" fmla="*/ 4213096 h 6858000"/>
              <a:gd name="connsiteX103" fmla="*/ 5921153 w 6128435"/>
              <a:gd name="connsiteY103" fmla="*/ 4236222 h 6858000"/>
              <a:gd name="connsiteX104" fmla="*/ 5924233 w 6128435"/>
              <a:gd name="connsiteY104" fmla="*/ 4242060 h 6858000"/>
              <a:gd name="connsiteX105" fmla="*/ 5928910 w 6128435"/>
              <a:gd name="connsiteY105" fmla="*/ 4300973 h 6858000"/>
              <a:gd name="connsiteX106" fmla="*/ 5939320 w 6128435"/>
              <a:gd name="connsiteY106" fmla="*/ 4340435 h 6858000"/>
              <a:gd name="connsiteX107" fmla="*/ 5946705 w 6128435"/>
              <a:gd name="connsiteY107" fmla="*/ 4428051 h 6858000"/>
              <a:gd name="connsiteX108" fmla="*/ 5949261 w 6128435"/>
              <a:gd name="connsiteY108" fmla="*/ 4449185 h 6858000"/>
              <a:gd name="connsiteX109" fmla="*/ 5957504 w 6128435"/>
              <a:gd name="connsiteY109" fmla="*/ 4465911 h 6858000"/>
              <a:gd name="connsiteX110" fmla="*/ 5964689 w 6128435"/>
              <a:gd name="connsiteY110" fmla="*/ 4468532 h 6858000"/>
              <a:gd name="connsiteX111" fmla="*/ 5967062 w 6128435"/>
              <a:gd name="connsiteY111" fmla="*/ 4479923 h 6858000"/>
              <a:gd name="connsiteX112" fmla="*/ 5968960 w 6128435"/>
              <a:gd name="connsiteY112" fmla="*/ 4482655 h 6858000"/>
              <a:gd name="connsiteX113" fmla="*/ 5978567 w 6128435"/>
              <a:gd name="connsiteY113" fmla="*/ 4498605 h 6858000"/>
              <a:gd name="connsiteX114" fmla="*/ 5980106 w 6128435"/>
              <a:gd name="connsiteY114" fmla="*/ 4585087 h 6858000"/>
              <a:gd name="connsiteX115" fmla="*/ 5998138 w 6128435"/>
              <a:gd name="connsiteY115" fmla="*/ 4697518 h 6858000"/>
              <a:gd name="connsiteX116" fmla="*/ 6013516 w 6128435"/>
              <a:gd name="connsiteY116" fmla="*/ 4786619 h 6858000"/>
              <a:gd name="connsiteX117" fmla="*/ 6025404 w 6128435"/>
              <a:gd name="connsiteY117" fmla="*/ 4858148 h 6858000"/>
              <a:gd name="connsiteX118" fmla="*/ 6007749 w 6128435"/>
              <a:gd name="connsiteY118" fmla="*/ 4964715 h 6858000"/>
              <a:gd name="connsiteX119" fmla="*/ 6005269 w 6128435"/>
              <a:gd name="connsiteY119" fmla="*/ 5150567 h 6858000"/>
              <a:gd name="connsiteX120" fmla="*/ 6001127 w 6128435"/>
              <a:gd name="connsiteY120" fmla="*/ 5164609 h 6858000"/>
              <a:gd name="connsiteX121" fmla="*/ 5996647 w 6128435"/>
              <a:gd name="connsiteY121" fmla="*/ 5185640 h 6858000"/>
              <a:gd name="connsiteX122" fmla="*/ 5998514 w 6128435"/>
              <a:gd name="connsiteY122" fmla="*/ 5189673 h 6858000"/>
              <a:gd name="connsiteX123" fmla="*/ 5995970 w 6128435"/>
              <a:gd name="connsiteY123" fmla="*/ 5221547 h 6858000"/>
              <a:gd name="connsiteX124" fmla="*/ 5997218 w 6128435"/>
              <a:gd name="connsiteY124" fmla="*/ 5222031 h 6858000"/>
              <a:gd name="connsiteX125" fmla="*/ 6002116 w 6128435"/>
              <a:gd name="connsiteY125" fmla="*/ 5231223 h 6858000"/>
              <a:gd name="connsiteX126" fmla="*/ 6008541 w 6128435"/>
              <a:gd name="connsiteY126" fmla="*/ 5248680 h 6858000"/>
              <a:gd name="connsiteX127" fmla="*/ 6039260 w 6128435"/>
              <a:gd name="connsiteY127" fmla="*/ 5289518 h 6858000"/>
              <a:gd name="connsiteX128" fmla="*/ 6036748 w 6128435"/>
              <a:gd name="connsiteY128" fmla="*/ 5322752 h 6858000"/>
              <a:gd name="connsiteX129" fmla="*/ 6036943 w 6128435"/>
              <a:gd name="connsiteY129" fmla="*/ 5329480 h 6858000"/>
              <a:gd name="connsiteX130" fmla="*/ 6037236 w 6128435"/>
              <a:gd name="connsiteY130" fmla="*/ 5329634 h 6858000"/>
              <a:gd name="connsiteX131" fmla="*/ 6038019 w 6128435"/>
              <a:gd name="connsiteY131" fmla="*/ 5336764 h 6858000"/>
              <a:gd name="connsiteX132" fmla="*/ 6037298 w 6128435"/>
              <a:gd name="connsiteY132" fmla="*/ 5341753 h 6858000"/>
              <a:gd name="connsiteX133" fmla="*/ 6037677 w 6128435"/>
              <a:gd name="connsiteY133" fmla="*/ 5354807 h 6858000"/>
              <a:gd name="connsiteX134" fmla="*/ 6039728 w 6128435"/>
              <a:gd name="connsiteY134" fmla="*/ 5359416 h 6858000"/>
              <a:gd name="connsiteX135" fmla="*/ 6043311 w 6128435"/>
              <a:gd name="connsiteY135" fmla="*/ 5361407 h 6858000"/>
              <a:gd name="connsiteX136" fmla="*/ 6042954 w 6128435"/>
              <a:gd name="connsiteY136" fmla="*/ 5362576 h 6858000"/>
              <a:gd name="connsiteX137" fmla="*/ 6053435 w 6128435"/>
              <a:gd name="connsiteY137" fmla="*/ 5387547 h 6858000"/>
              <a:gd name="connsiteX138" fmla="*/ 6065933 w 6128435"/>
              <a:gd name="connsiteY138" fmla="*/ 5443002 h 6858000"/>
              <a:gd name="connsiteX139" fmla="*/ 6068640 w 6128435"/>
              <a:gd name="connsiteY139" fmla="*/ 5474503 h 6858000"/>
              <a:gd name="connsiteX140" fmla="*/ 6080922 w 6128435"/>
              <a:gd name="connsiteY140" fmla="*/ 5561070 h 6858000"/>
              <a:gd name="connsiteX141" fmla="*/ 6096949 w 6128435"/>
              <a:gd name="connsiteY141" fmla="*/ 5648179 h 6858000"/>
              <a:gd name="connsiteX142" fmla="*/ 6125703 w 6128435"/>
              <a:gd name="connsiteY142" fmla="*/ 5692894 h 6858000"/>
              <a:gd name="connsiteX143" fmla="*/ 6126670 w 6128435"/>
              <a:gd name="connsiteY143" fmla="*/ 5697882 h 6858000"/>
              <a:gd name="connsiteX144" fmla="*/ 6124061 w 6128435"/>
              <a:gd name="connsiteY144" fmla="*/ 5710294 h 6858000"/>
              <a:gd name="connsiteX145" fmla="*/ 6122213 w 6128435"/>
              <a:gd name="connsiteY145" fmla="*/ 5714762 h 6858000"/>
              <a:gd name="connsiteX146" fmla="*/ 6121353 w 6128435"/>
              <a:gd name="connsiteY146" fmla="*/ 5721725 h 6858000"/>
              <a:gd name="connsiteX147" fmla="*/ 6121607 w 6128435"/>
              <a:gd name="connsiteY147" fmla="*/ 5721959 h 6858000"/>
              <a:gd name="connsiteX148" fmla="*/ 6120262 w 6128435"/>
              <a:gd name="connsiteY148" fmla="*/ 5728358 h 6858000"/>
              <a:gd name="connsiteX149" fmla="*/ 6110194 w 6128435"/>
              <a:gd name="connsiteY149" fmla="*/ 5758853 h 6858000"/>
              <a:gd name="connsiteX150" fmla="*/ 6127519 w 6128435"/>
              <a:gd name="connsiteY150" fmla="*/ 5865775 h 6858000"/>
              <a:gd name="connsiteX151" fmla="*/ 6128435 w 6128435"/>
              <a:gd name="connsiteY151" fmla="*/ 5870164 h 6858000"/>
              <a:gd name="connsiteX152" fmla="*/ 6119217 w 6128435"/>
              <a:gd name="connsiteY152" fmla="*/ 5888542 h 6858000"/>
              <a:gd name="connsiteX153" fmla="*/ 6115966 w 6128435"/>
              <a:gd name="connsiteY153" fmla="*/ 5898387 h 6858000"/>
              <a:gd name="connsiteX154" fmla="*/ 6111924 w 6128435"/>
              <a:gd name="connsiteY154" fmla="*/ 5900444 h 6858000"/>
              <a:gd name="connsiteX155" fmla="*/ 6108716 w 6128435"/>
              <a:gd name="connsiteY155" fmla="*/ 5915345 h 6858000"/>
              <a:gd name="connsiteX156" fmla="*/ 6109524 w 6128435"/>
              <a:gd name="connsiteY156" fmla="*/ 5917328 h 6858000"/>
              <a:gd name="connsiteX157" fmla="*/ 6102493 w 6128435"/>
              <a:gd name="connsiteY157" fmla="*/ 5928602 h 6858000"/>
              <a:gd name="connsiteX158" fmla="*/ 6056863 w 6128435"/>
              <a:gd name="connsiteY158" fmla="*/ 6000643 h 6858000"/>
              <a:gd name="connsiteX159" fmla="*/ 6045436 w 6128435"/>
              <a:gd name="connsiteY159" fmla="*/ 6124480 h 6858000"/>
              <a:gd name="connsiteX160" fmla="*/ 6030489 w 6128435"/>
              <a:gd name="connsiteY160" fmla="*/ 6317666 h 6858000"/>
              <a:gd name="connsiteX161" fmla="*/ 6007492 w 6128435"/>
              <a:gd name="connsiteY161" fmla="*/ 6440818 h 6858000"/>
              <a:gd name="connsiteX162" fmla="*/ 6009467 w 6128435"/>
              <a:gd name="connsiteY162" fmla="*/ 6487076 h 6858000"/>
              <a:gd name="connsiteX163" fmla="*/ 5995064 w 6128435"/>
              <a:gd name="connsiteY163" fmla="*/ 6540791 h 6858000"/>
              <a:gd name="connsiteX164" fmla="*/ 5996309 w 6128435"/>
              <a:gd name="connsiteY164" fmla="*/ 6543961 h 6858000"/>
              <a:gd name="connsiteX165" fmla="*/ 5996048 w 6128435"/>
              <a:gd name="connsiteY165" fmla="*/ 6555444 h 6858000"/>
              <a:gd name="connsiteX166" fmla="*/ 6002524 w 6128435"/>
              <a:gd name="connsiteY166" fmla="*/ 6560188 h 6858000"/>
              <a:gd name="connsiteX167" fmla="*/ 6006823 w 6128435"/>
              <a:gd name="connsiteY167" fmla="*/ 6578546 h 6858000"/>
              <a:gd name="connsiteX168" fmla="*/ 6004510 w 6128435"/>
              <a:gd name="connsiteY168" fmla="*/ 6599256 h 6858000"/>
              <a:gd name="connsiteX169" fmla="*/ 5986207 w 6128435"/>
              <a:gd name="connsiteY169" fmla="*/ 6695855 h 6858000"/>
              <a:gd name="connsiteX170" fmla="*/ 5979428 w 6128435"/>
              <a:gd name="connsiteY170" fmla="*/ 6754678 h 6858000"/>
              <a:gd name="connsiteX171" fmla="*/ 5983398 w 6128435"/>
              <a:gd name="connsiteY171" fmla="*/ 6778641 h 6858000"/>
              <a:gd name="connsiteX172" fmla="*/ 5984543 w 6128435"/>
              <a:gd name="connsiteY172" fmla="*/ 6811016 h 6858000"/>
              <a:gd name="connsiteX173" fmla="*/ 5981802 w 6128435"/>
              <a:gd name="connsiteY173" fmla="*/ 6838578 h 6858000"/>
              <a:gd name="connsiteX174" fmla="*/ 5979671 w 6128435"/>
              <a:gd name="connsiteY174" fmla="*/ 6858000 h 6858000"/>
              <a:gd name="connsiteX175" fmla="*/ 0 w 6128435"/>
              <a:gd name="connsiteY175" fmla="*/ 6858000 h 6858000"/>
              <a:gd name="connsiteX176" fmla="*/ 0 w 6128435"/>
              <a:gd name="connsiteY17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271049 w 6128435"/>
              <a:gd name="connsiteY48" fmla="*/ 2459442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04120 w 6128435"/>
              <a:gd name="connsiteY45" fmla="*/ 2435967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04120 w 6128435"/>
              <a:gd name="connsiteY44" fmla="*/ 2435967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37604 w 6128435"/>
              <a:gd name="connsiteY47" fmla="*/ 2597632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71263 w 6128435"/>
              <a:gd name="connsiteY47" fmla="*/ 2586413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81505 w 6128435"/>
              <a:gd name="connsiteY63" fmla="*/ 3095286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79405 w 6128435"/>
              <a:gd name="connsiteY58" fmla="*/ 2988507 h 6858000"/>
              <a:gd name="connsiteX59" fmla="*/ 5482415 w 6128435"/>
              <a:gd name="connsiteY59" fmla="*/ 3004079 h 6858000"/>
              <a:gd name="connsiteX60" fmla="*/ 5483865 w 6128435"/>
              <a:gd name="connsiteY60" fmla="*/ 3005467 h 6858000"/>
              <a:gd name="connsiteX61" fmla="*/ 5482236 w 6128435"/>
              <a:gd name="connsiteY61" fmla="*/ 3019791 h 6858000"/>
              <a:gd name="connsiteX62" fmla="*/ 5481505 w 6128435"/>
              <a:gd name="connsiteY62" fmla="*/ 3095286 h 6858000"/>
              <a:gd name="connsiteX63" fmla="*/ 5477595 w 6128435"/>
              <a:gd name="connsiteY63" fmla="*/ 3250534 h 6858000"/>
              <a:gd name="connsiteX64" fmla="*/ 5532836 w 6128435"/>
              <a:gd name="connsiteY64" fmla="*/ 3353840 h 6858000"/>
              <a:gd name="connsiteX65" fmla="*/ 5561229 w 6128435"/>
              <a:gd name="connsiteY65" fmla="*/ 3395784 h 6858000"/>
              <a:gd name="connsiteX66" fmla="*/ 5589758 w 6128435"/>
              <a:gd name="connsiteY66" fmla="*/ 3506453 h 6858000"/>
              <a:gd name="connsiteX67" fmla="*/ 5596144 w 6128435"/>
              <a:gd name="connsiteY67" fmla="*/ 3534624 h 6858000"/>
              <a:gd name="connsiteX68" fmla="*/ 5597750 w 6128435"/>
              <a:gd name="connsiteY68" fmla="*/ 3534129 h 6858000"/>
              <a:gd name="connsiteX69" fmla="*/ 5599700 w 6128435"/>
              <a:gd name="connsiteY69" fmla="*/ 3547221 h 6858000"/>
              <a:gd name="connsiteX70" fmla="*/ 5615031 w 6128435"/>
              <a:gd name="connsiteY70" fmla="*/ 3557482 h 6858000"/>
              <a:gd name="connsiteX71" fmla="*/ 5618377 w 6128435"/>
              <a:gd name="connsiteY71" fmla="*/ 3588431 h 6858000"/>
              <a:gd name="connsiteX72" fmla="*/ 5612155 w 6128435"/>
              <a:gd name="connsiteY72" fmla="*/ 3589869 h 6858000"/>
              <a:gd name="connsiteX73" fmla="*/ 5620843 w 6128435"/>
              <a:gd name="connsiteY73" fmla="*/ 3606745 h 6858000"/>
              <a:gd name="connsiteX74" fmla="*/ 5655472 w 6128435"/>
              <a:gd name="connsiteY74" fmla="*/ 3678877 h 6858000"/>
              <a:gd name="connsiteX75" fmla="*/ 5680448 w 6128435"/>
              <a:gd name="connsiteY75" fmla="*/ 3717760 h 6858000"/>
              <a:gd name="connsiteX76" fmla="*/ 5683015 w 6128435"/>
              <a:gd name="connsiteY76" fmla="*/ 3762025 h 6858000"/>
              <a:gd name="connsiteX77" fmla="*/ 5696643 w 6128435"/>
              <a:gd name="connsiteY77" fmla="*/ 3773888 h 6858000"/>
              <a:gd name="connsiteX78" fmla="*/ 5699203 w 6128435"/>
              <a:gd name="connsiteY78" fmla="*/ 3775823 h 6858000"/>
              <a:gd name="connsiteX79" fmla="*/ 5704824 w 6128435"/>
              <a:gd name="connsiteY79" fmla="*/ 3785966 h 6858000"/>
              <a:gd name="connsiteX80" fmla="*/ 5712204 w 6128435"/>
              <a:gd name="connsiteY80" fmla="*/ 3785830 h 6858000"/>
              <a:gd name="connsiteX81" fmla="*/ 5724816 w 6128435"/>
              <a:gd name="connsiteY81" fmla="*/ 3798949 h 6858000"/>
              <a:gd name="connsiteX82" fmla="*/ 5733539 w 6128435"/>
              <a:gd name="connsiteY82" fmla="*/ 3818457 h 6858000"/>
              <a:gd name="connsiteX83" fmla="*/ 5768491 w 6128435"/>
              <a:gd name="connsiteY83" fmla="*/ 3914399 h 6858000"/>
              <a:gd name="connsiteX84" fmla="*/ 5793123 w 6128435"/>
              <a:gd name="connsiteY84" fmla="*/ 3969952 h 6858000"/>
              <a:gd name="connsiteX85" fmla="*/ 5808321 w 6128435"/>
              <a:gd name="connsiteY85" fmla="*/ 3988153 h 6858000"/>
              <a:gd name="connsiteX86" fmla="*/ 5825621 w 6128435"/>
              <a:gd name="connsiteY86" fmla="*/ 4015525 h 6858000"/>
              <a:gd name="connsiteX87" fmla="*/ 5860672 w 6128435"/>
              <a:gd name="connsiteY87" fmla="*/ 4061579 h 6858000"/>
              <a:gd name="connsiteX88" fmla="*/ 5872173 w 6128435"/>
              <a:gd name="connsiteY88" fmla="*/ 4088497 h 6858000"/>
              <a:gd name="connsiteX89" fmla="*/ 5883705 w 6128435"/>
              <a:gd name="connsiteY89" fmla="*/ 4101899 h 6858000"/>
              <a:gd name="connsiteX90" fmla="*/ 5885314 w 6128435"/>
              <a:gd name="connsiteY90" fmla="*/ 4108387 h 6858000"/>
              <a:gd name="connsiteX91" fmla="*/ 5894095 w 6128435"/>
              <a:gd name="connsiteY91" fmla="*/ 4128857 h 6858000"/>
              <a:gd name="connsiteX92" fmla="*/ 5898339 w 6128435"/>
              <a:gd name="connsiteY92" fmla="*/ 4140800 h 6858000"/>
              <a:gd name="connsiteX93" fmla="*/ 5899734 w 6128435"/>
              <a:gd name="connsiteY93" fmla="*/ 4145632 h 6858000"/>
              <a:gd name="connsiteX94" fmla="*/ 5897098 w 6128435"/>
              <a:gd name="connsiteY94" fmla="*/ 4157819 h 6858000"/>
              <a:gd name="connsiteX95" fmla="*/ 5903513 w 6128435"/>
              <a:gd name="connsiteY95" fmla="*/ 4187661 h 6858000"/>
              <a:gd name="connsiteX96" fmla="*/ 5917114 w 6128435"/>
              <a:gd name="connsiteY96" fmla="*/ 4213096 h 6858000"/>
              <a:gd name="connsiteX97" fmla="*/ 5921153 w 6128435"/>
              <a:gd name="connsiteY97" fmla="*/ 4236222 h 6858000"/>
              <a:gd name="connsiteX98" fmla="*/ 5924233 w 6128435"/>
              <a:gd name="connsiteY98" fmla="*/ 4242060 h 6858000"/>
              <a:gd name="connsiteX99" fmla="*/ 5928910 w 6128435"/>
              <a:gd name="connsiteY99" fmla="*/ 4300973 h 6858000"/>
              <a:gd name="connsiteX100" fmla="*/ 5939320 w 6128435"/>
              <a:gd name="connsiteY100" fmla="*/ 4340435 h 6858000"/>
              <a:gd name="connsiteX101" fmla="*/ 5946705 w 6128435"/>
              <a:gd name="connsiteY101" fmla="*/ 4428051 h 6858000"/>
              <a:gd name="connsiteX102" fmla="*/ 5949261 w 6128435"/>
              <a:gd name="connsiteY102" fmla="*/ 4449185 h 6858000"/>
              <a:gd name="connsiteX103" fmla="*/ 5957504 w 6128435"/>
              <a:gd name="connsiteY103" fmla="*/ 4465911 h 6858000"/>
              <a:gd name="connsiteX104" fmla="*/ 5964689 w 6128435"/>
              <a:gd name="connsiteY104" fmla="*/ 4468532 h 6858000"/>
              <a:gd name="connsiteX105" fmla="*/ 5967062 w 6128435"/>
              <a:gd name="connsiteY105" fmla="*/ 4479923 h 6858000"/>
              <a:gd name="connsiteX106" fmla="*/ 5968960 w 6128435"/>
              <a:gd name="connsiteY106" fmla="*/ 4482655 h 6858000"/>
              <a:gd name="connsiteX107" fmla="*/ 5978567 w 6128435"/>
              <a:gd name="connsiteY107" fmla="*/ 4498605 h 6858000"/>
              <a:gd name="connsiteX108" fmla="*/ 5980106 w 6128435"/>
              <a:gd name="connsiteY108" fmla="*/ 4585087 h 6858000"/>
              <a:gd name="connsiteX109" fmla="*/ 5998138 w 6128435"/>
              <a:gd name="connsiteY109" fmla="*/ 4697518 h 6858000"/>
              <a:gd name="connsiteX110" fmla="*/ 6013516 w 6128435"/>
              <a:gd name="connsiteY110" fmla="*/ 4786619 h 6858000"/>
              <a:gd name="connsiteX111" fmla="*/ 6025404 w 6128435"/>
              <a:gd name="connsiteY111" fmla="*/ 4858148 h 6858000"/>
              <a:gd name="connsiteX112" fmla="*/ 6007749 w 6128435"/>
              <a:gd name="connsiteY112" fmla="*/ 4964715 h 6858000"/>
              <a:gd name="connsiteX113" fmla="*/ 6005269 w 6128435"/>
              <a:gd name="connsiteY113" fmla="*/ 5150567 h 6858000"/>
              <a:gd name="connsiteX114" fmla="*/ 6001127 w 6128435"/>
              <a:gd name="connsiteY114" fmla="*/ 5164609 h 6858000"/>
              <a:gd name="connsiteX115" fmla="*/ 5996647 w 6128435"/>
              <a:gd name="connsiteY115" fmla="*/ 5185640 h 6858000"/>
              <a:gd name="connsiteX116" fmla="*/ 5998514 w 6128435"/>
              <a:gd name="connsiteY116" fmla="*/ 5189673 h 6858000"/>
              <a:gd name="connsiteX117" fmla="*/ 5995970 w 6128435"/>
              <a:gd name="connsiteY117" fmla="*/ 5221547 h 6858000"/>
              <a:gd name="connsiteX118" fmla="*/ 5997218 w 6128435"/>
              <a:gd name="connsiteY118" fmla="*/ 5222031 h 6858000"/>
              <a:gd name="connsiteX119" fmla="*/ 6002116 w 6128435"/>
              <a:gd name="connsiteY119" fmla="*/ 5231223 h 6858000"/>
              <a:gd name="connsiteX120" fmla="*/ 6008541 w 6128435"/>
              <a:gd name="connsiteY120" fmla="*/ 5248680 h 6858000"/>
              <a:gd name="connsiteX121" fmla="*/ 6039260 w 6128435"/>
              <a:gd name="connsiteY121" fmla="*/ 5289518 h 6858000"/>
              <a:gd name="connsiteX122" fmla="*/ 6036748 w 6128435"/>
              <a:gd name="connsiteY122" fmla="*/ 5322752 h 6858000"/>
              <a:gd name="connsiteX123" fmla="*/ 6036943 w 6128435"/>
              <a:gd name="connsiteY123" fmla="*/ 5329480 h 6858000"/>
              <a:gd name="connsiteX124" fmla="*/ 6037236 w 6128435"/>
              <a:gd name="connsiteY124" fmla="*/ 5329634 h 6858000"/>
              <a:gd name="connsiteX125" fmla="*/ 6038019 w 6128435"/>
              <a:gd name="connsiteY125" fmla="*/ 5336764 h 6858000"/>
              <a:gd name="connsiteX126" fmla="*/ 6037298 w 6128435"/>
              <a:gd name="connsiteY126" fmla="*/ 5341753 h 6858000"/>
              <a:gd name="connsiteX127" fmla="*/ 6037677 w 6128435"/>
              <a:gd name="connsiteY127" fmla="*/ 5354807 h 6858000"/>
              <a:gd name="connsiteX128" fmla="*/ 6039728 w 6128435"/>
              <a:gd name="connsiteY128" fmla="*/ 5359416 h 6858000"/>
              <a:gd name="connsiteX129" fmla="*/ 6043311 w 6128435"/>
              <a:gd name="connsiteY129" fmla="*/ 5361407 h 6858000"/>
              <a:gd name="connsiteX130" fmla="*/ 6042954 w 6128435"/>
              <a:gd name="connsiteY130" fmla="*/ 5362576 h 6858000"/>
              <a:gd name="connsiteX131" fmla="*/ 6053435 w 6128435"/>
              <a:gd name="connsiteY131" fmla="*/ 5387547 h 6858000"/>
              <a:gd name="connsiteX132" fmla="*/ 6065933 w 6128435"/>
              <a:gd name="connsiteY132" fmla="*/ 5443002 h 6858000"/>
              <a:gd name="connsiteX133" fmla="*/ 6068640 w 6128435"/>
              <a:gd name="connsiteY133" fmla="*/ 5474503 h 6858000"/>
              <a:gd name="connsiteX134" fmla="*/ 6080922 w 6128435"/>
              <a:gd name="connsiteY134" fmla="*/ 5561070 h 6858000"/>
              <a:gd name="connsiteX135" fmla="*/ 6096949 w 6128435"/>
              <a:gd name="connsiteY135" fmla="*/ 5648179 h 6858000"/>
              <a:gd name="connsiteX136" fmla="*/ 6125703 w 6128435"/>
              <a:gd name="connsiteY136" fmla="*/ 5692894 h 6858000"/>
              <a:gd name="connsiteX137" fmla="*/ 6126670 w 6128435"/>
              <a:gd name="connsiteY137" fmla="*/ 5697882 h 6858000"/>
              <a:gd name="connsiteX138" fmla="*/ 6124061 w 6128435"/>
              <a:gd name="connsiteY138" fmla="*/ 5710294 h 6858000"/>
              <a:gd name="connsiteX139" fmla="*/ 6122213 w 6128435"/>
              <a:gd name="connsiteY139" fmla="*/ 5714762 h 6858000"/>
              <a:gd name="connsiteX140" fmla="*/ 6121353 w 6128435"/>
              <a:gd name="connsiteY140" fmla="*/ 5721725 h 6858000"/>
              <a:gd name="connsiteX141" fmla="*/ 6121607 w 6128435"/>
              <a:gd name="connsiteY141" fmla="*/ 5721959 h 6858000"/>
              <a:gd name="connsiteX142" fmla="*/ 6120262 w 6128435"/>
              <a:gd name="connsiteY142" fmla="*/ 5728358 h 6858000"/>
              <a:gd name="connsiteX143" fmla="*/ 6110194 w 6128435"/>
              <a:gd name="connsiteY143" fmla="*/ 5758853 h 6858000"/>
              <a:gd name="connsiteX144" fmla="*/ 6127519 w 6128435"/>
              <a:gd name="connsiteY144" fmla="*/ 5865775 h 6858000"/>
              <a:gd name="connsiteX145" fmla="*/ 6128435 w 6128435"/>
              <a:gd name="connsiteY145" fmla="*/ 5870164 h 6858000"/>
              <a:gd name="connsiteX146" fmla="*/ 6119217 w 6128435"/>
              <a:gd name="connsiteY146" fmla="*/ 5888542 h 6858000"/>
              <a:gd name="connsiteX147" fmla="*/ 6115966 w 6128435"/>
              <a:gd name="connsiteY147" fmla="*/ 5898387 h 6858000"/>
              <a:gd name="connsiteX148" fmla="*/ 6111924 w 6128435"/>
              <a:gd name="connsiteY148" fmla="*/ 5900444 h 6858000"/>
              <a:gd name="connsiteX149" fmla="*/ 6108716 w 6128435"/>
              <a:gd name="connsiteY149" fmla="*/ 5915345 h 6858000"/>
              <a:gd name="connsiteX150" fmla="*/ 6109524 w 6128435"/>
              <a:gd name="connsiteY150" fmla="*/ 5917328 h 6858000"/>
              <a:gd name="connsiteX151" fmla="*/ 6102493 w 6128435"/>
              <a:gd name="connsiteY151" fmla="*/ 5928602 h 6858000"/>
              <a:gd name="connsiteX152" fmla="*/ 6056863 w 6128435"/>
              <a:gd name="connsiteY152" fmla="*/ 6000643 h 6858000"/>
              <a:gd name="connsiteX153" fmla="*/ 6045436 w 6128435"/>
              <a:gd name="connsiteY153" fmla="*/ 6124480 h 6858000"/>
              <a:gd name="connsiteX154" fmla="*/ 6030489 w 6128435"/>
              <a:gd name="connsiteY154" fmla="*/ 6317666 h 6858000"/>
              <a:gd name="connsiteX155" fmla="*/ 6007492 w 6128435"/>
              <a:gd name="connsiteY155" fmla="*/ 6440818 h 6858000"/>
              <a:gd name="connsiteX156" fmla="*/ 6009467 w 6128435"/>
              <a:gd name="connsiteY156" fmla="*/ 6487076 h 6858000"/>
              <a:gd name="connsiteX157" fmla="*/ 5995064 w 6128435"/>
              <a:gd name="connsiteY157" fmla="*/ 6540791 h 6858000"/>
              <a:gd name="connsiteX158" fmla="*/ 5996309 w 6128435"/>
              <a:gd name="connsiteY158" fmla="*/ 6543961 h 6858000"/>
              <a:gd name="connsiteX159" fmla="*/ 5996048 w 6128435"/>
              <a:gd name="connsiteY159" fmla="*/ 6555444 h 6858000"/>
              <a:gd name="connsiteX160" fmla="*/ 6002524 w 6128435"/>
              <a:gd name="connsiteY160" fmla="*/ 6560188 h 6858000"/>
              <a:gd name="connsiteX161" fmla="*/ 6006823 w 6128435"/>
              <a:gd name="connsiteY161" fmla="*/ 6578546 h 6858000"/>
              <a:gd name="connsiteX162" fmla="*/ 6004510 w 6128435"/>
              <a:gd name="connsiteY162" fmla="*/ 6599256 h 6858000"/>
              <a:gd name="connsiteX163" fmla="*/ 5986207 w 6128435"/>
              <a:gd name="connsiteY163" fmla="*/ 6695855 h 6858000"/>
              <a:gd name="connsiteX164" fmla="*/ 5979428 w 6128435"/>
              <a:gd name="connsiteY164" fmla="*/ 6754678 h 6858000"/>
              <a:gd name="connsiteX165" fmla="*/ 5983398 w 6128435"/>
              <a:gd name="connsiteY165" fmla="*/ 6778641 h 6858000"/>
              <a:gd name="connsiteX166" fmla="*/ 5984543 w 6128435"/>
              <a:gd name="connsiteY166" fmla="*/ 6811016 h 6858000"/>
              <a:gd name="connsiteX167" fmla="*/ 5981802 w 6128435"/>
              <a:gd name="connsiteY167" fmla="*/ 6838578 h 6858000"/>
              <a:gd name="connsiteX168" fmla="*/ 5979671 w 6128435"/>
              <a:gd name="connsiteY168" fmla="*/ 6858000 h 6858000"/>
              <a:gd name="connsiteX169" fmla="*/ 0 w 6128435"/>
              <a:gd name="connsiteY169" fmla="*/ 6858000 h 6858000"/>
              <a:gd name="connsiteX170" fmla="*/ 0 w 6128435"/>
              <a:gd name="connsiteY17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903513 w 6128435"/>
              <a:gd name="connsiteY93" fmla="*/ 4187661 h 6858000"/>
              <a:gd name="connsiteX94" fmla="*/ 5917114 w 6128435"/>
              <a:gd name="connsiteY94" fmla="*/ 4213096 h 6858000"/>
              <a:gd name="connsiteX95" fmla="*/ 5921153 w 6128435"/>
              <a:gd name="connsiteY95" fmla="*/ 4236222 h 6858000"/>
              <a:gd name="connsiteX96" fmla="*/ 5924233 w 6128435"/>
              <a:gd name="connsiteY96" fmla="*/ 4242060 h 6858000"/>
              <a:gd name="connsiteX97" fmla="*/ 5928910 w 6128435"/>
              <a:gd name="connsiteY97" fmla="*/ 4300973 h 6858000"/>
              <a:gd name="connsiteX98" fmla="*/ 5939320 w 6128435"/>
              <a:gd name="connsiteY98" fmla="*/ 4340435 h 6858000"/>
              <a:gd name="connsiteX99" fmla="*/ 5946705 w 6128435"/>
              <a:gd name="connsiteY99" fmla="*/ 4428051 h 6858000"/>
              <a:gd name="connsiteX100" fmla="*/ 5949261 w 6128435"/>
              <a:gd name="connsiteY100" fmla="*/ 4449185 h 6858000"/>
              <a:gd name="connsiteX101" fmla="*/ 5957504 w 6128435"/>
              <a:gd name="connsiteY101" fmla="*/ 4465911 h 6858000"/>
              <a:gd name="connsiteX102" fmla="*/ 5964689 w 6128435"/>
              <a:gd name="connsiteY102" fmla="*/ 4468532 h 6858000"/>
              <a:gd name="connsiteX103" fmla="*/ 5967062 w 6128435"/>
              <a:gd name="connsiteY103" fmla="*/ 4479923 h 6858000"/>
              <a:gd name="connsiteX104" fmla="*/ 5968960 w 6128435"/>
              <a:gd name="connsiteY104" fmla="*/ 4482655 h 6858000"/>
              <a:gd name="connsiteX105" fmla="*/ 5978567 w 6128435"/>
              <a:gd name="connsiteY105" fmla="*/ 4498605 h 6858000"/>
              <a:gd name="connsiteX106" fmla="*/ 5980106 w 6128435"/>
              <a:gd name="connsiteY106" fmla="*/ 4585087 h 6858000"/>
              <a:gd name="connsiteX107" fmla="*/ 5998138 w 6128435"/>
              <a:gd name="connsiteY107" fmla="*/ 4697518 h 6858000"/>
              <a:gd name="connsiteX108" fmla="*/ 6013516 w 6128435"/>
              <a:gd name="connsiteY108" fmla="*/ 4786619 h 6858000"/>
              <a:gd name="connsiteX109" fmla="*/ 6025404 w 6128435"/>
              <a:gd name="connsiteY109" fmla="*/ 4858148 h 6858000"/>
              <a:gd name="connsiteX110" fmla="*/ 6007749 w 6128435"/>
              <a:gd name="connsiteY110" fmla="*/ 4964715 h 6858000"/>
              <a:gd name="connsiteX111" fmla="*/ 6005269 w 6128435"/>
              <a:gd name="connsiteY111" fmla="*/ 5150567 h 6858000"/>
              <a:gd name="connsiteX112" fmla="*/ 6001127 w 6128435"/>
              <a:gd name="connsiteY112" fmla="*/ 5164609 h 6858000"/>
              <a:gd name="connsiteX113" fmla="*/ 5996647 w 6128435"/>
              <a:gd name="connsiteY113" fmla="*/ 5185640 h 6858000"/>
              <a:gd name="connsiteX114" fmla="*/ 5998514 w 6128435"/>
              <a:gd name="connsiteY114" fmla="*/ 5189673 h 6858000"/>
              <a:gd name="connsiteX115" fmla="*/ 5995970 w 6128435"/>
              <a:gd name="connsiteY115" fmla="*/ 5221547 h 6858000"/>
              <a:gd name="connsiteX116" fmla="*/ 5997218 w 6128435"/>
              <a:gd name="connsiteY116" fmla="*/ 5222031 h 6858000"/>
              <a:gd name="connsiteX117" fmla="*/ 6002116 w 6128435"/>
              <a:gd name="connsiteY117" fmla="*/ 5231223 h 6858000"/>
              <a:gd name="connsiteX118" fmla="*/ 6008541 w 6128435"/>
              <a:gd name="connsiteY118" fmla="*/ 5248680 h 6858000"/>
              <a:gd name="connsiteX119" fmla="*/ 6039260 w 6128435"/>
              <a:gd name="connsiteY119" fmla="*/ 5289518 h 6858000"/>
              <a:gd name="connsiteX120" fmla="*/ 6036748 w 6128435"/>
              <a:gd name="connsiteY120" fmla="*/ 5322752 h 6858000"/>
              <a:gd name="connsiteX121" fmla="*/ 6036943 w 6128435"/>
              <a:gd name="connsiteY121" fmla="*/ 5329480 h 6858000"/>
              <a:gd name="connsiteX122" fmla="*/ 6037236 w 6128435"/>
              <a:gd name="connsiteY122" fmla="*/ 5329634 h 6858000"/>
              <a:gd name="connsiteX123" fmla="*/ 6038019 w 6128435"/>
              <a:gd name="connsiteY123" fmla="*/ 5336764 h 6858000"/>
              <a:gd name="connsiteX124" fmla="*/ 6037298 w 6128435"/>
              <a:gd name="connsiteY124" fmla="*/ 5341753 h 6858000"/>
              <a:gd name="connsiteX125" fmla="*/ 6037677 w 6128435"/>
              <a:gd name="connsiteY125" fmla="*/ 5354807 h 6858000"/>
              <a:gd name="connsiteX126" fmla="*/ 6039728 w 6128435"/>
              <a:gd name="connsiteY126" fmla="*/ 5359416 h 6858000"/>
              <a:gd name="connsiteX127" fmla="*/ 6043311 w 6128435"/>
              <a:gd name="connsiteY127" fmla="*/ 5361407 h 6858000"/>
              <a:gd name="connsiteX128" fmla="*/ 6042954 w 6128435"/>
              <a:gd name="connsiteY128" fmla="*/ 5362576 h 6858000"/>
              <a:gd name="connsiteX129" fmla="*/ 6053435 w 6128435"/>
              <a:gd name="connsiteY129" fmla="*/ 5387547 h 6858000"/>
              <a:gd name="connsiteX130" fmla="*/ 6065933 w 6128435"/>
              <a:gd name="connsiteY130" fmla="*/ 5443002 h 6858000"/>
              <a:gd name="connsiteX131" fmla="*/ 6068640 w 6128435"/>
              <a:gd name="connsiteY131" fmla="*/ 5474503 h 6858000"/>
              <a:gd name="connsiteX132" fmla="*/ 6080922 w 6128435"/>
              <a:gd name="connsiteY132" fmla="*/ 5561070 h 6858000"/>
              <a:gd name="connsiteX133" fmla="*/ 6096949 w 6128435"/>
              <a:gd name="connsiteY133" fmla="*/ 5648179 h 6858000"/>
              <a:gd name="connsiteX134" fmla="*/ 6125703 w 6128435"/>
              <a:gd name="connsiteY134" fmla="*/ 5692894 h 6858000"/>
              <a:gd name="connsiteX135" fmla="*/ 6126670 w 6128435"/>
              <a:gd name="connsiteY135" fmla="*/ 5697882 h 6858000"/>
              <a:gd name="connsiteX136" fmla="*/ 6124061 w 6128435"/>
              <a:gd name="connsiteY136" fmla="*/ 5710294 h 6858000"/>
              <a:gd name="connsiteX137" fmla="*/ 6122213 w 6128435"/>
              <a:gd name="connsiteY137" fmla="*/ 5714762 h 6858000"/>
              <a:gd name="connsiteX138" fmla="*/ 6121353 w 6128435"/>
              <a:gd name="connsiteY138" fmla="*/ 5721725 h 6858000"/>
              <a:gd name="connsiteX139" fmla="*/ 6121607 w 6128435"/>
              <a:gd name="connsiteY139" fmla="*/ 5721959 h 6858000"/>
              <a:gd name="connsiteX140" fmla="*/ 6120262 w 6128435"/>
              <a:gd name="connsiteY140" fmla="*/ 5728358 h 6858000"/>
              <a:gd name="connsiteX141" fmla="*/ 6110194 w 6128435"/>
              <a:gd name="connsiteY141" fmla="*/ 5758853 h 6858000"/>
              <a:gd name="connsiteX142" fmla="*/ 6127519 w 6128435"/>
              <a:gd name="connsiteY142" fmla="*/ 5865775 h 6858000"/>
              <a:gd name="connsiteX143" fmla="*/ 6128435 w 6128435"/>
              <a:gd name="connsiteY143" fmla="*/ 5870164 h 6858000"/>
              <a:gd name="connsiteX144" fmla="*/ 6119217 w 6128435"/>
              <a:gd name="connsiteY144" fmla="*/ 5888542 h 6858000"/>
              <a:gd name="connsiteX145" fmla="*/ 6115966 w 6128435"/>
              <a:gd name="connsiteY145" fmla="*/ 5898387 h 6858000"/>
              <a:gd name="connsiteX146" fmla="*/ 6111924 w 6128435"/>
              <a:gd name="connsiteY146" fmla="*/ 5900444 h 6858000"/>
              <a:gd name="connsiteX147" fmla="*/ 6108716 w 6128435"/>
              <a:gd name="connsiteY147" fmla="*/ 5915345 h 6858000"/>
              <a:gd name="connsiteX148" fmla="*/ 6109524 w 6128435"/>
              <a:gd name="connsiteY148" fmla="*/ 5917328 h 6858000"/>
              <a:gd name="connsiteX149" fmla="*/ 6102493 w 6128435"/>
              <a:gd name="connsiteY149" fmla="*/ 5928602 h 6858000"/>
              <a:gd name="connsiteX150" fmla="*/ 6056863 w 6128435"/>
              <a:gd name="connsiteY150" fmla="*/ 6000643 h 6858000"/>
              <a:gd name="connsiteX151" fmla="*/ 6045436 w 6128435"/>
              <a:gd name="connsiteY151" fmla="*/ 6124480 h 6858000"/>
              <a:gd name="connsiteX152" fmla="*/ 6030489 w 6128435"/>
              <a:gd name="connsiteY152" fmla="*/ 6317666 h 6858000"/>
              <a:gd name="connsiteX153" fmla="*/ 6007492 w 6128435"/>
              <a:gd name="connsiteY153" fmla="*/ 6440818 h 6858000"/>
              <a:gd name="connsiteX154" fmla="*/ 6009467 w 6128435"/>
              <a:gd name="connsiteY154" fmla="*/ 6487076 h 6858000"/>
              <a:gd name="connsiteX155" fmla="*/ 5995064 w 6128435"/>
              <a:gd name="connsiteY155" fmla="*/ 6540791 h 6858000"/>
              <a:gd name="connsiteX156" fmla="*/ 5996309 w 6128435"/>
              <a:gd name="connsiteY156" fmla="*/ 6543961 h 6858000"/>
              <a:gd name="connsiteX157" fmla="*/ 5996048 w 6128435"/>
              <a:gd name="connsiteY157" fmla="*/ 6555444 h 6858000"/>
              <a:gd name="connsiteX158" fmla="*/ 6002524 w 6128435"/>
              <a:gd name="connsiteY158" fmla="*/ 6560188 h 6858000"/>
              <a:gd name="connsiteX159" fmla="*/ 6006823 w 6128435"/>
              <a:gd name="connsiteY159" fmla="*/ 6578546 h 6858000"/>
              <a:gd name="connsiteX160" fmla="*/ 6004510 w 6128435"/>
              <a:gd name="connsiteY160" fmla="*/ 6599256 h 6858000"/>
              <a:gd name="connsiteX161" fmla="*/ 5986207 w 6128435"/>
              <a:gd name="connsiteY161" fmla="*/ 6695855 h 6858000"/>
              <a:gd name="connsiteX162" fmla="*/ 5979428 w 6128435"/>
              <a:gd name="connsiteY162" fmla="*/ 6754678 h 6858000"/>
              <a:gd name="connsiteX163" fmla="*/ 5983398 w 6128435"/>
              <a:gd name="connsiteY163" fmla="*/ 6778641 h 6858000"/>
              <a:gd name="connsiteX164" fmla="*/ 5984543 w 6128435"/>
              <a:gd name="connsiteY164" fmla="*/ 6811016 h 6858000"/>
              <a:gd name="connsiteX165" fmla="*/ 5981802 w 6128435"/>
              <a:gd name="connsiteY165" fmla="*/ 6838578 h 6858000"/>
              <a:gd name="connsiteX166" fmla="*/ 5979671 w 6128435"/>
              <a:gd name="connsiteY166" fmla="*/ 6858000 h 6858000"/>
              <a:gd name="connsiteX167" fmla="*/ 0 w 6128435"/>
              <a:gd name="connsiteY167" fmla="*/ 6858000 h 6858000"/>
              <a:gd name="connsiteX168" fmla="*/ 0 w 6128435"/>
              <a:gd name="connsiteY16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9051 w 6128435"/>
              <a:gd name="connsiteY13" fmla="*/ 782518 h 6858000"/>
              <a:gd name="connsiteX14" fmla="*/ 5210428 w 6128435"/>
              <a:gd name="connsiteY14" fmla="*/ 815772 h 6858000"/>
              <a:gd name="connsiteX15" fmla="*/ 5221088 w 6128435"/>
              <a:gd name="connsiteY15" fmla="*/ 860193 h 6858000"/>
              <a:gd name="connsiteX16" fmla="*/ 5227653 w 6128435"/>
              <a:gd name="connsiteY16" fmla="*/ 886709 h 6858000"/>
              <a:gd name="connsiteX17" fmla="*/ 5230806 w 6128435"/>
              <a:gd name="connsiteY17" fmla="*/ 961354 h 6858000"/>
              <a:gd name="connsiteX18" fmla="*/ 5201018 w 6128435"/>
              <a:gd name="connsiteY18" fmla="*/ 1095027 h 6858000"/>
              <a:gd name="connsiteX19" fmla="*/ 5202153 w 6128435"/>
              <a:gd name="connsiteY19" fmla="*/ 1133224 h 6858000"/>
              <a:gd name="connsiteX20" fmla="*/ 5207370 w 6128435"/>
              <a:gd name="connsiteY20" fmla="*/ 1138097 h 6858000"/>
              <a:gd name="connsiteX21" fmla="*/ 5189234 w 6128435"/>
              <a:gd name="connsiteY21" fmla="*/ 1193495 h 6858000"/>
              <a:gd name="connsiteX22" fmla="*/ 5202769 w 6128435"/>
              <a:gd name="connsiteY22" fmla="*/ 1269450 h 6858000"/>
              <a:gd name="connsiteX23" fmla="*/ 5225968 w 6128435"/>
              <a:gd name="connsiteY23" fmla="*/ 1357994 h 6858000"/>
              <a:gd name="connsiteX24" fmla="*/ 5233819 w 6128435"/>
              <a:gd name="connsiteY24" fmla="*/ 1380922 h 6858000"/>
              <a:gd name="connsiteX25" fmla="*/ 5237226 w 6128435"/>
              <a:gd name="connsiteY25" fmla="*/ 1441327 h 6858000"/>
              <a:gd name="connsiteX26" fmla="*/ 5244434 w 6128435"/>
              <a:gd name="connsiteY26" fmla="*/ 1580810 h 6858000"/>
              <a:gd name="connsiteX27" fmla="*/ 5251453 w 6128435"/>
              <a:gd name="connsiteY27" fmla="*/ 1583934 h 6858000"/>
              <a:gd name="connsiteX28" fmla="*/ 5253136 w 6128435"/>
              <a:gd name="connsiteY28" fmla="*/ 1595457 h 6858000"/>
              <a:gd name="connsiteX29" fmla="*/ 5254863 w 6128435"/>
              <a:gd name="connsiteY29" fmla="*/ 1598311 h 6858000"/>
              <a:gd name="connsiteX30" fmla="*/ 5263491 w 6128435"/>
              <a:gd name="connsiteY30" fmla="*/ 1642938 h 6858000"/>
              <a:gd name="connsiteX31" fmla="*/ 5261314 w 6128435"/>
              <a:gd name="connsiteY31" fmla="*/ 1689177 h 6858000"/>
              <a:gd name="connsiteX32" fmla="*/ 5259788 w 6128435"/>
              <a:gd name="connsiteY32" fmla="*/ 1768516 h 6858000"/>
              <a:gd name="connsiteX33" fmla="*/ 5255696 w 6128435"/>
              <a:gd name="connsiteY33" fmla="*/ 1953770 h 6858000"/>
              <a:gd name="connsiteX34" fmla="*/ 5252592 w 6128435"/>
              <a:gd name="connsiteY34" fmla="*/ 2092210 h 6858000"/>
              <a:gd name="connsiteX35" fmla="*/ 5264303 w 6128435"/>
              <a:gd name="connsiteY35" fmla="*/ 2225157 h 6858000"/>
              <a:gd name="connsiteX36" fmla="*/ 5254949 w 6128435"/>
              <a:gd name="connsiteY36" fmla="*/ 2236160 h 6858000"/>
              <a:gd name="connsiteX37" fmla="*/ 5250104 w 6128435"/>
              <a:gd name="connsiteY37" fmla="*/ 2249166 h 6858000"/>
              <a:gd name="connsiteX38" fmla="*/ 5251214 w 6128435"/>
              <a:gd name="connsiteY38" fmla="*/ 2250944 h 6858000"/>
              <a:gd name="connsiteX39" fmla="*/ 5250644 w 6128435"/>
              <a:gd name="connsiteY39" fmla="*/ 2266619 h 6858000"/>
              <a:gd name="connsiteX40" fmla="*/ 5247111 w 6128435"/>
              <a:gd name="connsiteY40" fmla="*/ 2269679 h 6858000"/>
              <a:gd name="connsiteX41" fmla="*/ 5279312 w 6128435"/>
              <a:gd name="connsiteY41" fmla="*/ 2302757 h 6858000"/>
              <a:gd name="connsiteX42" fmla="*/ 5293877 w 6128435"/>
              <a:gd name="connsiteY42" fmla="*/ 2368649 h 6858000"/>
              <a:gd name="connsiteX43" fmla="*/ 5311338 w 6128435"/>
              <a:gd name="connsiteY43" fmla="*/ 2404034 h 6858000"/>
              <a:gd name="connsiteX44" fmla="*/ 5338366 w 6128435"/>
              <a:gd name="connsiteY44" fmla="*/ 2465052 h 6858000"/>
              <a:gd name="connsiteX45" fmla="*/ 5371263 w 6128435"/>
              <a:gd name="connsiteY45" fmla="*/ 2586413 h 6858000"/>
              <a:gd name="connsiteX46" fmla="*/ 5407503 w 6128435"/>
              <a:gd name="connsiteY46" fmla="*/ 2786290 h 6858000"/>
              <a:gd name="connsiteX47" fmla="*/ 5407356 w 6128435"/>
              <a:gd name="connsiteY47" fmla="*/ 2787545 h 6858000"/>
              <a:gd name="connsiteX48" fmla="*/ 5411130 w 6128435"/>
              <a:gd name="connsiteY48" fmla="*/ 2788640 h 6858000"/>
              <a:gd name="connsiteX49" fmla="*/ 5416439 w 6128435"/>
              <a:gd name="connsiteY49" fmla="*/ 2805666 h 6858000"/>
              <a:gd name="connsiteX50" fmla="*/ 5416589 w 6128435"/>
              <a:gd name="connsiteY50" fmla="*/ 2810822 h 6858000"/>
              <a:gd name="connsiteX51" fmla="*/ 5418542 w 6128435"/>
              <a:gd name="connsiteY51" fmla="*/ 2817745 h 6858000"/>
              <a:gd name="connsiteX52" fmla="*/ 5418847 w 6128435"/>
              <a:gd name="connsiteY52" fmla="*/ 2817825 h 6858000"/>
              <a:gd name="connsiteX53" fmla="*/ 5457023 w 6128435"/>
              <a:gd name="connsiteY53" fmla="*/ 2858292 h 6858000"/>
              <a:gd name="connsiteX54" fmla="*/ 5479298 w 6128435"/>
              <a:gd name="connsiteY54" fmla="*/ 2947791 h 6858000"/>
              <a:gd name="connsiteX55" fmla="*/ 5481770 w 6128435"/>
              <a:gd name="connsiteY55" fmla="*/ 2951352 h 6858000"/>
              <a:gd name="connsiteX56" fmla="*/ 5482045 w 6128435"/>
              <a:gd name="connsiteY56" fmla="*/ 2984371 h 6858000"/>
              <a:gd name="connsiteX57" fmla="*/ 5482415 w 6128435"/>
              <a:gd name="connsiteY57" fmla="*/ 3004079 h 6858000"/>
              <a:gd name="connsiteX58" fmla="*/ 5483865 w 6128435"/>
              <a:gd name="connsiteY58" fmla="*/ 3005467 h 6858000"/>
              <a:gd name="connsiteX59" fmla="*/ 5482236 w 6128435"/>
              <a:gd name="connsiteY59" fmla="*/ 3019791 h 6858000"/>
              <a:gd name="connsiteX60" fmla="*/ 5481505 w 6128435"/>
              <a:gd name="connsiteY60" fmla="*/ 3095286 h 6858000"/>
              <a:gd name="connsiteX61" fmla="*/ 5477595 w 6128435"/>
              <a:gd name="connsiteY61" fmla="*/ 3250534 h 6858000"/>
              <a:gd name="connsiteX62" fmla="*/ 5532836 w 6128435"/>
              <a:gd name="connsiteY62" fmla="*/ 3353840 h 6858000"/>
              <a:gd name="connsiteX63" fmla="*/ 5561229 w 6128435"/>
              <a:gd name="connsiteY63" fmla="*/ 3395784 h 6858000"/>
              <a:gd name="connsiteX64" fmla="*/ 5589758 w 6128435"/>
              <a:gd name="connsiteY64" fmla="*/ 3506453 h 6858000"/>
              <a:gd name="connsiteX65" fmla="*/ 5596144 w 6128435"/>
              <a:gd name="connsiteY65" fmla="*/ 3534624 h 6858000"/>
              <a:gd name="connsiteX66" fmla="*/ 5597750 w 6128435"/>
              <a:gd name="connsiteY66" fmla="*/ 3534129 h 6858000"/>
              <a:gd name="connsiteX67" fmla="*/ 5599700 w 6128435"/>
              <a:gd name="connsiteY67" fmla="*/ 3547221 h 6858000"/>
              <a:gd name="connsiteX68" fmla="*/ 5615031 w 6128435"/>
              <a:gd name="connsiteY68" fmla="*/ 3557482 h 6858000"/>
              <a:gd name="connsiteX69" fmla="*/ 5618377 w 6128435"/>
              <a:gd name="connsiteY69" fmla="*/ 3588431 h 6858000"/>
              <a:gd name="connsiteX70" fmla="*/ 5612155 w 6128435"/>
              <a:gd name="connsiteY70" fmla="*/ 3589869 h 6858000"/>
              <a:gd name="connsiteX71" fmla="*/ 5620843 w 6128435"/>
              <a:gd name="connsiteY71" fmla="*/ 3606745 h 6858000"/>
              <a:gd name="connsiteX72" fmla="*/ 5655472 w 6128435"/>
              <a:gd name="connsiteY72" fmla="*/ 3678877 h 6858000"/>
              <a:gd name="connsiteX73" fmla="*/ 5680448 w 6128435"/>
              <a:gd name="connsiteY73" fmla="*/ 3717760 h 6858000"/>
              <a:gd name="connsiteX74" fmla="*/ 5683015 w 6128435"/>
              <a:gd name="connsiteY74" fmla="*/ 3762025 h 6858000"/>
              <a:gd name="connsiteX75" fmla="*/ 5696643 w 6128435"/>
              <a:gd name="connsiteY75" fmla="*/ 3773888 h 6858000"/>
              <a:gd name="connsiteX76" fmla="*/ 5699203 w 6128435"/>
              <a:gd name="connsiteY76" fmla="*/ 3775823 h 6858000"/>
              <a:gd name="connsiteX77" fmla="*/ 5704824 w 6128435"/>
              <a:gd name="connsiteY77" fmla="*/ 3785966 h 6858000"/>
              <a:gd name="connsiteX78" fmla="*/ 5712204 w 6128435"/>
              <a:gd name="connsiteY78" fmla="*/ 3785830 h 6858000"/>
              <a:gd name="connsiteX79" fmla="*/ 5724816 w 6128435"/>
              <a:gd name="connsiteY79" fmla="*/ 3798949 h 6858000"/>
              <a:gd name="connsiteX80" fmla="*/ 5733539 w 6128435"/>
              <a:gd name="connsiteY80" fmla="*/ 3818457 h 6858000"/>
              <a:gd name="connsiteX81" fmla="*/ 5768491 w 6128435"/>
              <a:gd name="connsiteY81" fmla="*/ 3914399 h 6858000"/>
              <a:gd name="connsiteX82" fmla="*/ 5793123 w 6128435"/>
              <a:gd name="connsiteY82" fmla="*/ 3969952 h 6858000"/>
              <a:gd name="connsiteX83" fmla="*/ 5808321 w 6128435"/>
              <a:gd name="connsiteY83" fmla="*/ 3988153 h 6858000"/>
              <a:gd name="connsiteX84" fmla="*/ 5825621 w 6128435"/>
              <a:gd name="connsiteY84" fmla="*/ 4015525 h 6858000"/>
              <a:gd name="connsiteX85" fmla="*/ 5860672 w 6128435"/>
              <a:gd name="connsiteY85" fmla="*/ 4061579 h 6858000"/>
              <a:gd name="connsiteX86" fmla="*/ 5872173 w 6128435"/>
              <a:gd name="connsiteY86" fmla="*/ 4088497 h 6858000"/>
              <a:gd name="connsiteX87" fmla="*/ 5883705 w 6128435"/>
              <a:gd name="connsiteY87" fmla="*/ 4101899 h 6858000"/>
              <a:gd name="connsiteX88" fmla="*/ 5885314 w 6128435"/>
              <a:gd name="connsiteY88" fmla="*/ 4108387 h 6858000"/>
              <a:gd name="connsiteX89" fmla="*/ 5894095 w 6128435"/>
              <a:gd name="connsiteY89" fmla="*/ 4128857 h 6858000"/>
              <a:gd name="connsiteX90" fmla="*/ 5898339 w 6128435"/>
              <a:gd name="connsiteY90" fmla="*/ 4140800 h 6858000"/>
              <a:gd name="connsiteX91" fmla="*/ 5899734 w 6128435"/>
              <a:gd name="connsiteY91" fmla="*/ 4145632 h 6858000"/>
              <a:gd name="connsiteX92" fmla="*/ 5903513 w 6128435"/>
              <a:gd name="connsiteY92" fmla="*/ 4187661 h 6858000"/>
              <a:gd name="connsiteX93" fmla="*/ 5917114 w 6128435"/>
              <a:gd name="connsiteY93" fmla="*/ 4213096 h 6858000"/>
              <a:gd name="connsiteX94" fmla="*/ 5921153 w 6128435"/>
              <a:gd name="connsiteY94" fmla="*/ 4236222 h 6858000"/>
              <a:gd name="connsiteX95" fmla="*/ 5924233 w 6128435"/>
              <a:gd name="connsiteY95" fmla="*/ 4242060 h 6858000"/>
              <a:gd name="connsiteX96" fmla="*/ 5928910 w 6128435"/>
              <a:gd name="connsiteY96" fmla="*/ 4300973 h 6858000"/>
              <a:gd name="connsiteX97" fmla="*/ 5939320 w 6128435"/>
              <a:gd name="connsiteY97" fmla="*/ 4340435 h 6858000"/>
              <a:gd name="connsiteX98" fmla="*/ 5946705 w 6128435"/>
              <a:gd name="connsiteY98" fmla="*/ 4428051 h 6858000"/>
              <a:gd name="connsiteX99" fmla="*/ 5949261 w 6128435"/>
              <a:gd name="connsiteY99" fmla="*/ 4449185 h 6858000"/>
              <a:gd name="connsiteX100" fmla="*/ 5957504 w 6128435"/>
              <a:gd name="connsiteY100" fmla="*/ 4465911 h 6858000"/>
              <a:gd name="connsiteX101" fmla="*/ 5964689 w 6128435"/>
              <a:gd name="connsiteY101" fmla="*/ 4468532 h 6858000"/>
              <a:gd name="connsiteX102" fmla="*/ 5967062 w 6128435"/>
              <a:gd name="connsiteY102" fmla="*/ 4479923 h 6858000"/>
              <a:gd name="connsiteX103" fmla="*/ 5968960 w 6128435"/>
              <a:gd name="connsiteY103" fmla="*/ 4482655 h 6858000"/>
              <a:gd name="connsiteX104" fmla="*/ 5978567 w 6128435"/>
              <a:gd name="connsiteY104" fmla="*/ 4498605 h 6858000"/>
              <a:gd name="connsiteX105" fmla="*/ 5980106 w 6128435"/>
              <a:gd name="connsiteY105" fmla="*/ 4585087 h 6858000"/>
              <a:gd name="connsiteX106" fmla="*/ 5998138 w 6128435"/>
              <a:gd name="connsiteY106" fmla="*/ 4697518 h 6858000"/>
              <a:gd name="connsiteX107" fmla="*/ 6013516 w 6128435"/>
              <a:gd name="connsiteY107" fmla="*/ 4786619 h 6858000"/>
              <a:gd name="connsiteX108" fmla="*/ 6025404 w 6128435"/>
              <a:gd name="connsiteY108" fmla="*/ 4858148 h 6858000"/>
              <a:gd name="connsiteX109" fmla="*/ 6007749 w 6128435"/>
              <a:gd name="connsiteY109" fmla="*/ 4964715 h 6858000"/>
              <a:gd name="connsiteX110" fmla="*/ 6005269 w 6128435"/>
              <a:gd name="connsiteY110" fmla="*/ 5150567 h 6858000"/>
              <a:gd name="connsiteX111" fmla="*/ 6001127 w 6128435"/>
              <a:gd name="connsiteY111" fmla="*/ 5164609 h 6858000"/>
              <a:gd name="connsiteX112" fmla="*/ 5996647 w 6128435"/>
              <a:gd name="connsiteY112" fmla="*/ 5185640 h 6858000"/>
              <a:gd name="connsiteX113" fmla="*/ 5998514 w 6128435"/>
              <a:gd name="connsiteY113" fmla="*/ 5189673 h 6858000"/>
              <a:gd name="connsiteX114" fmla="*/ 5995970 w 6128435"/>
              <a:gd name="connsiteY114" fmla="*/ 5221547 h 6858000"/>
              <a:gd name="connsiteX115" fmla="*/ 5997218 w 6128435"/>
              <a:gd name="connsiteY115" fmla="*/ 5222031 h 6858000"/>
              <a:gd name="connsiteX116" fmla="*/ 6002116 w 6128435"/>
              <a:gd name="connsiteY116" fmla="*/ 5231223 h 6858000"/>
              <a:gd name="connsiteX117" fmla="*/ 6008541 w 6128435"/>
              <a:gd name="connsiteY117" fmla="*/ 5248680 h 6858000"/>
              <a:gd name="connsiteX118" fmla="*/ 6039260 w 6128435"/>
              <a:gd name="connsiteY118" fmla="*/ 5289518 h 6858000"/>
              <a:gd name="connsiteX119" fmla="*/ 6036748 w 6128435"/>
              <a:gd name="connsiteY119" fmla="*/ 5322752 h 6858000"/>
              <a:gd name="connsiteX120" fmla="*/ 6036943 w 6128435"/>
              <a:gd name="connsiteY120" fmla="*/ 5329480 h 6858000"/>
              <a:gd name="connsiteX121" fmla="*/ 6037236 w 6128435"/>
              <a:gd name="connsiteY121" fmla="*/ 5329634 h 6858000"/>
              <a:gd name="connsiteX122" fmla="*/ 6038019 w 6128435"/>
              <a:gd name="connsiteY122" fmla="*/ 5336764 h 6858000"/>
              <a:gd name="connsiteX123" fmla="*/ 6037298 w 6128435"/>
              <a:gd name="connsiteY123" fmla="*/ 5341753 h 6858000"/>
              <a:gd name="connsiteX124" fmla="*/ 6037677 w 6128435"/>
              <a:gd name="connsiteY124" fmla="*/ 5354807 h 6858000"/>
              <a:gd name="connsiteX125" fmla="*/ 6039728 w 6128435"/>
              <a:gd name="connsiteY125" fmla="*/ 5359416 h 6858000"/>
              <a:gd name="connsiteX126" fmla="*/ 6043311 w 6128435"/>
              <a:gd name="connsiteY126" fmla="*/ 5361407 h 6858000"/>
              <a:gd name="connsiteX127" fmla="*/ 6042954 w 6128435"/>
              <a:gd name="connsiteY127" fmla="*/ 5362576 h 6858000"/>
              <a:gd name="connsiteX128" fmla="*/ 6053435 w 6128435"/>
              <a:gd name="connsiteY128" fmla="*/ 5387547 h 6858000"/>
              <a:gd name="connsiteX129" fmla="*/ 6065933 w 6128435"/>
              <a:gd name="connsiteY129" fmla="*/ 5443002 h 6858000"/>
              <a:gd name="connsiteX130" fmla="*/ 6068640 w 6128435"/>
              <a:gd name="connsiteY130" fmla="*/ 5474503 h 6858000"/>
              <a:gd name="connsiteX131" fmla="*/ 6080922 w 6128435"/>
              <a:gd name="connsiteY131" fmla="*/ 5561070 h 6858000"/>
              <a:gd name="connsiteX132" fmla="*/ 6096949 w 6128435"/>
              <a:gd name="connsiteY132" fmla="*/ 5648179 h 6858000"/>
              <a:gd name="connsiteX133" fmla="*/ 6125703 w 6128435"/>
              <a:gd name="connsiteY133" fmla="*/ 5692894 h 6858000"/>
              <a:gd name="connsiteX134" fmla="*/ 6126670 w 6128435"/>
              <a:gd name="connsiteY134" fmla="*/ 5697882 h 6858000"/>
              <a:gd name="connsiteX135" fmla="*/ 6124061 w 6128435"/>
              <a:gd name="connsiteY135" fmla="*/ 5710294 h 6858000"/>
              <a:gd name="connsiteX136" fmla="*/ 6122213 w 6128435"/>
              <a:gd name="connsiteY136" fmla="*/ 5714762 h 6858000"/>
              <a:gd name="connsiteX137" fmla="*/ 6121353 w 6128435"/>
              <a:gd name="connsiteY137" fmla="*/ 5721725 h 6858000"/>
              <a:gd name="connsiteX138" fmla="*/ 6121607 w 6128435"/>
              <a:gd name="connsiteY138" fmla="*/ 5721959 h 6858000"/>
              <a:gd name="connsiteX139" fmla="*/ 6120262 w 6128435"/>
              <a:gd name="connsiteY139" fmla="*/ 5728358 h 6858000"/>
              <a:gd name="connsiteX140" fmla="*/ 6110194 w 6128435"/>
              <a:gd name="connsiteY140" fmla="*/ 5758853 h 6858000"/>
              <a:gd name="connsiteX141" fmla="*/ 6127519 w 6128435"/>
              <a:gd name="connsiteY141" fmla="*/ 5865775 h 6858000"/>
              <a:gd name="connsiteX142" fmla="*/ 6128435 w 6128435"/>
              <a:gd name="connsiteY142" fmla="*/ 5870164 h 6858000"/>
              <a:gd name="connsiteX143" fmla="*/ 6119217 w 6128435"/>
              <a:gd name="connsiteY143" fmla="*/ 5888542 h 6858000"/>
              <a:gd name="connsiteX144" fmla="*/ 6115966 w 6128435"/>
              <a:gd name="connsiteY144" fmla="*/ 5898387 h 6858000"/>
              <a:gd name="connsiteX145" fmla="*/ 6111924 w 6128435"/>
              <a:gd name="connsiteY145" fmla="*/ 5900444 h 6858000"/>
              <a:gd name="connsiteX146" fmla="*/ 6108716 w 6128435"/>
              <a:gd name="connsiteY146" fmla="*/ 5915345 h 6858000"/>
              <a:gd name="connsiteX147" fmla="*/ 6109524 w 6128435"/>
              <a:gd name="connsiteY147" fmla="*/ 5917328 h 6858000"/>
              <a:gd name="connsiteX148" fmla="*/ 6102493 w 6128435"/>
              <a:gd name="connsiteY148" fmla="*/ 5928602 h 6858000"/>
              <a:gd name="connsiteX149" fmla="*/ 6056863 w 6128435"/>
              <a:gd name="connsiteY149" fmla="*/ 6000643 h 6858000"/>
              <a:gd name="connsiteX150" fmla="*/ 6045436 w 6128435"/>
              <a:gd name="connsiteY150" fmla="*/ 6124480 h 6858000"/>
              <a:gd name="connsiteX151" fmla="*/ 6030489 w 6128435"/>
              <a:gd name="connsiteY151" fmla="*/ 6317666 h 6858000"/>
              <a:gd name="connsiteX152" fmla="*/ 6007492 w 6128435"/>
              <a:gd name="connsiteY152" fmla="*/ 6440818 h 6858000"/>
              <a:gd name="connsiteX153" fmla="*/ 6009467 w 6128435"/>
              <a:gd name="connsiteY153" fmla="*/ 6487076 h 6858000"/>
              <a:gd name="connsiteX154" fmla="*/ 5995064 w 6128435"/>
              <a:gd name="connsiteY154" fmla="*/ 6540791 h 6858000"/>
              <a:gd name="connsiteX155" fmla="*/ 5996309 w 6128435"/>
              <a:gd name="connsiteY155" fmla="*/ 6543961 h 6858000"/>
              <a:gd name="connsiteX156" fmla="*/ 5996048 w 6128435"/>
              <a:gd name="connsiteY156" fmla="*/ 6555444 h 6858000"/>
              <a:gd name="connsiteX157" fmla="*/ 6002524 w 6128435"/>
              <a:gd name="connsiteY157" fmla="*/ 6560188 h 6858000"/>
              <a:gd name="connsiteX158" fmla="*/ 6006823 w 6128435"/>
              <a:gd name="connsiteY158" fmla="*/ 6578546 h 6858000"/>
              <a:gd name="connsiteX159" fmla="*/ 6004510 w 6128435"/>
              <a:gd name="connsiteY159" fmla="*/ 6599256 h 6858000"/>
              <a:gd name="connsiteX160" fmla="*/ 5986207 w 6128435"/>
              <a:gd name="connsiteY160" fmla="*/ 6695855 h 6858000"/>
              <a:gd name="connsiteX161" fmla="*/ 5979428 w 6128435"/>
              <a:gd name="connsiteY161" fmla="*/ 6754678 h 6858000"/>
              <a:gd name="connsiteX162" fmla="*/ 5983398 w 6128435"/>
              <a:gd name="connsiteY162" fmla="*/ 6778641 h 6858000"/>
              <a:gd name="connsiteX163" fmla="*/ 5984543 w 6128435"/>
              <a:gd name="connsiteY163" fmla="*/ 6811016 h 6858000"/>
              <a:gd name="connsiteX164" fmla="*/ 5981802 w 6128435"/>
              <a:gd name="connsiteY164" fmla="*/ 6838578 h 6858000"/>
              <a:gd name="connsiteX165" fmla="*/ 5979671 w 6128435"/>
              <a:gd name="connsiteY165" fmla="*/ 6858000 h 6858000"/>
              <a:gd name="connsiteX166" fmla="*/ 0 w 6128435"/>
              <a:gd name="connsiteY166" fmla="*/ 6858000 h 6858000"/>
              <a:gd name="connsiteX167" fmla="*/ 0 w 6128435"/>
              <a:gd name="connsiteY16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27653 w 6128435"/>
              <a:gd name="connsiteY15" fmla="*/ 886709 h 6858000"/>
              <a:gd name="connsiteX16" fmla="*/ 5230806 w 6128435"/>
              <a:gd name="connsiteY16" fmla="*/ 961354 h 6858000"/>
              <a:gd name="connsiteX17" fmla="*/ 5201018 w 6128435"/>
              <a:gd name="connsiteY17" fmla="*/ 1095027 h 6858000"/>
              <a:gd name="connsiteX18" fmla="*/ 5202153 w 6128435"/>
              <a:gd name="connsiteY18" fmla="*/ 1133224 h 6858000"/>
              <a:gd name="connsiteX19" fmla="*/ 5207370 w 6128435"/>
              <a:gd name="connsiteY19" fmla="*/ 1138097 h 6858000"/>
              <a:gd name="connsiteX20" fmla="*/ 5189234 w 6128435"/>
              <a:gd name="connsiteY20" fmla="*/ 1193495 h 6858000"/>
              <a:gd name="connsiteX21" fmla="*/ 5202769 w 6128435"/>
              <a:gd name="connsiteY21" fmla="*/ 1269450 h 6858000"/>
              <a:gd name="connsiteX22" fmla="*/ 5225968 w 6128435"/>
              <a:gd name="connsiteY22" fmla="*/ 1357994 h 6858000"/>
              <a:gd name="connsiteX23" fmla="*/ 5233819 w 6128435"/>
              <a:gd name="connsiteY23" fmla="*/ 1380922 h 6858000"/>
              <a:gd name="connsiteX24" fmla="*/ 5237226 w 6128435"/>
              <a:gd name="connsiteY24" fmla="*/ 1441327 h 6858000"/>
              <a:gd name="connsiteX25" fmla="*/ 5244434 w 6128435"/>
              <a:gd name="connsiteY25" fmla="*/ 1580810 h 6858000"/>
              <a:gd name="connsiteX26" fmla="*/ 5251453 w 6128435"/>
              <a:gd name="connsiteY26" fmla="*/ 1583934 h 6858000"/>
              <a:gd name="connsiteX27" fmla="*/ 5253136 w 6128435"/>
              <a:gd name="connsiteY27" fmla="*/ 1595457 h 6858000"/>
              <a:gd name="connsiteX28" fmla="*/ 5254863 w 6128435"/>
              <a:gd name="connsiteY28" fmla="*/ 1598311 h 6858000"/>
              <a:gd name="connsiteX29" fmla="*/ 5263491 w 6128435"/>
              <a:gd name="connsiteY29" fmla="*/ 1642938 h 6858000"/>
              <a:gd name="connsiteX30" fmla="*/ 5261314 w 6128435"/>
              <a:gd name="connsiteY30" fmla="*/ 1689177 h 6858000"/>
              <a:gd name="connsiteX31" fmla="*/ 5259788 w 6128435"/>
              <a:gd name="connsiteY31" fmla="*/ 1768516 h 6858000"/>
              <a:gd name="connsiteX32" fmla="*/ 5255696 w 6128435"/>
              <a:gd name="connsiteY32" fmla="*/ 1953770 h 6858000"/>
              <a:gd name="connsiteX33" fmla="*/ 5252592 w 6128435"/>
              <a:gd name="connsiteY33" fmla="*/ 2092210 h 6858000"/>
              <a:gd name="connsiteX34" fmla="*/ 5264303 w 6128435"/>
              <a:gd name="connsiteY34" fmla="*/ 2225157 h 6858000"/>
              <a:gd name="connsiteX35" fmla="*/ 5254949 w 6128435"/>
              <a:gd name="connsiteY35" fmla="*/ 2236160 h 6858000"/>
              <a:gd name="connsiteX36" fmla="*/ 5250104 w 6128435"/>
              <a:gd name="connsiteY36" fmla="*/ 2249166 h 6858000"/>
              <a:gd name="connsiteX37" fmla="*/ 5251214 w 6128435"/>
              <a:gd name="connsiteY37" fmla="*/ 2250944 h 6858000"/>
              <a:gd name="connsiteX38" fmla="*/ 5250644 w 6128435"/>
              <a:gd name="connsiteY38" fmla="*/ 2266619 h 6858000"/>
              <a:gd name="connsiteX39" fmla="*/ 5247111 w 6128435"/>
              <a:gd name="connsiteY39" fmla="*/ 2269679 h 6858000"/>
              <a:gd name="connsiteX40" fmla="*/ 5279312 w 6128435"/>
              <a:gd name="connsiteY40" fmla="*/ 2302757 h 6858000"/>
              <a:gd name="connsiteX41" fmla="*/ 5293877 w 6128435"/>
              <a:gd name="connsiteY41" fmla="*/ 2368649 h 6858000"/>
              <a:gd name="connsiteX42" fmla="*/ 5311338 w 6128435"/>
              <a:gd name="connsiteY42" fmla="*/ 2404034 h 6858000"/>
              <a:gd name="connsiteX43" fmla="*/ 5338366 w 6128435"/>
              <a:gd name="connsiteY43" fmla="*/ 2465052 h 6858000"/>
              <a:gd name="connsiteX44" fmla="*/ 5371263 w 6128435"/>
              <a:gd name="connsiteY44" fmla="*/ 2586413 h 6858000"/>
              <a:gd name="connsiteX45" fmla="*/ 5407503 w 6128435"/>
              <a:gd name="connsiteY45" fmla="*/ 2786290 h 6858000"/>
              <a:gd name="connsiteX46" fmla="*/ 5407356 w 6128435"/>
              <a:gd name="connsiteY46" fmla="*/ 2787545 h 6858000"/>
              <a:gd name="connsiteX47" fmla="*/ 5411130 w 6128435"/>
              <a:gd name="connsiteY47" fmla="*/ 2788640 h 6858000"/>
              <a:gd name="connsiteX48" fmla="*/ 5416439 w 6128435"/>
              <a:gd name="connsiteY48" fmla="*/ 2805666 h 6858000"/>
              <a:gd name="connsiteX49" fmla="*/ 5416589 w 6128435"/>
              <a:gd name="connsiteY49" fmla="*/ 2810822 h 6858000"/>
              <a:gd name="connsiteX50" fmla="*/ 5418542 w 6128435"/>
              <a:gd name="connsiteY50" fmla="*/ 2817745 h 6858000"/>
              <a:gd name="connsiteX51" fmla="*/ 5418847 w 6128435"/>
              <a:gd name="connsiteY51" fmla="*/ 2817825 h 6858000"/>
              <a:gd name="connsiteX52" fmla="*/ 5457023 w 6128435"/>
              <a:gd name="connsiteY52" fmla="*/ 2858292 h 6858000"/>
              <a:gd name="connsiteX53" fmla="*/ 5479298 w 6128435"/>
              <a:gd name="connsiteY53" fmla="*/ 2947791 h 6858000"/>
              <a:gd name="connsiteX54" fmla="*/ 5481770 w 6128435"/>
              <a:gd name="connsiteY54" fmla="*/ 2951352 h 6858000"/>
              <a:gd name="connsiteX55" fmla="*/ 5482045 w 6128435"/>
              <a:gd name="connsiteY55" fmla="*/ 2984371 h 6858000"/>
              <a:gd name="connsiteX56" fmla="*/ 5482415 w 6128435"/>
              <a:gd name="connsiteY56" fmla="*/ 3004079 h 6858000"/>
              <a:gd name="connsiteX57" fmla="*/ 5483865 w 6128435"/>
              <a:gd name="connsiteY57" fmla="*/ 3005467 h 6858000"/>
              <a:gd name="connsiteX58" fmla="*/ 5482236 w 6128435"/>
              <a:gd name="connsiteY58" fmla="*/ 3019791 h 6858000"/>
              <a:gd name="connsiteX59" fmla="*/ 5481505 w 6128435"/>
              <a:gd name="connsiteY59" fmla="*/ 3095286 h 6858000"/>
              <a:gd name="connsiteX60" fmla="*/ 5477595 w 6128435"/>
              <a:gd name="connsiteY60" fmla="*/ 3250534 h 6858000"/>
              <a:gd name="connsiteX61" fmla="*/ 5532836 w 6128435"/>
              <a:gd name="connsiteY61" fmla="*/ 3353840 h 6858000"/>
              <a:gd name="connsiteX62" fmla="*/ 5561229 w 6128435"/>
              <a:gd name="connsiteY62" fmla="*/ 3395784 h 6858000"/>
              <a:gd name="connsiteX63" fmla="*/ 5589758 w 6128435"/>
              <a:gd name="connsiteY63" fmla="*/ 3506453 h 6858000"/>
              <a:gd name="connsiteX64" fmla="*/ 5596144 w 6128435"/>
              <a:gd name="connsiteY64" fmla="*/ 3534624 h 6858000"/>
              <a:gd name="connsiteX65" fmla="*/ 5597750 w 6128435"/>
              <a:gd name="connsiteY65" fmla="*/ 3534129 h 6858000"/>
              <a:gd name="connsiteX66" fmla="*/ 5599700 w 6128435"/>
              <a:gd name="connsiteY66" fmla="*/ 3547221 h 6858000"/>
              <a:gd name="connsiteX67" fmla="*/ 5615031 w 6128435"/>
              <a:gd name="connsiteY67" fmla="*/ 3557482 h 6858000"/>
              <a:gd name="connsiteX68" fmla="*/ 5618377 w 6128435"/>
              <a:gd name="connsiteY68" fmla="*/ 3588431 h 6858000"/>
              <a:gd name="connsiteX69" fmla="*/ 5612155 w 6128435"/>
              <a:gd name="connsiteY69" fmla="*/ 3589869 h 6858000"/>
              <a:gd name="connsiteX70" fmla="*/ 5620843 w 6128435"/>
              <a:gd name="connsiteY70" fmla="*/ 3606745 h 6858000"/>
              <a:gd name="connsiteX71" fmla="*/ 5655472 w 6128435"/>
              <a:gd name="connsiteY71" fmla="*/ 3678877 h 6858000"/>
              <a:gd name="connsiteX72" fmla="*/ 5680448 w 6128435"/>
              <a:gd name="connsiteY72" fmla="*/ 3717760 h 6858000"/>
              <a:gd name="connsiteX73" fmla="*/ 5683015 w 6128435"/>
              <a:gd name="connsiteY73" fmla="*/ 3762025 h 6858000"/>
              <a:gd name="connsiteX74" fmla="*/ 5696643 w 6128435"/>
              <a:gd name="connsiteY74" fmla="*/ 3773888 h 6858000"/>
              <a:gd name="connsiteX75" fmla="*/ 5699203 w 6128435"/>
              <a:gd name="connsiteY75" fmla="*/ 3775823 h 6858000"/>
              <a:gd name="connsiteX76" fmla="*/ 5704824 w 6128435"/>
              <a:gd name="connsiteY76" fmla="*/ 3785966 h 6858000"/>
              <a:gd name="connsiteX77" fmla="*/ 5712204 w 6128435"/>
              <a:gd name="connsiteY77" fmla="*/ 3785830 h 6858000"/>
              <a:gd name="connsiteX78" fmla="*/ 5724816 w 6128435"/>
              <a:gd name="connsiteY78" fmla="*/ 3798949 h 6858000"/>
              <a:gd name="connsiteX79" fmla="*/ 5733539 w 6128435"/>
              <a:gd name="connsiteY79" fmla="*/ 3818457 h 6858000"/>
              <a:gd name="connsiteX80" fmla="*/ 5768491 w 6128435"/>
              <a:gd name="connsiteY80" fmla="*/ 3914399 h 6858000"/>
              <a:gd name="connsiteX81" fmla="*/ 5793123 w 6128435"/>
              <a:gd name="connsiteY81" fmla="*/ 3969952 h 6858000"/>
              <a:gd name="connsiteX82" fmla="*/ 5808321 w 6128435"/>
              <a:gd name="connsiteY82" fmla="*/ 3988153 h 6858000"/>
              <a:gd name="connsiteX83" fmla="*/ 5825621 w 6128435"/>
              <a:gd name="connsiteY83" fmla="*/ 4015525 h 6858000"/>
              <a:gd name="connsiteX84" fmla="*/ 5860672 w 6128435"/>
              <a:gd name="connsiteY84" fmla="*/ 4061579 h 6858000"/>
              <a:gd name="connsiteX85" fmla="*/ 5872173 w 6128435"/>
              <a:gd name="connsiteY85" fmla="*/ 4088497 h 6858000"/>
              <a:gd name="connsiteX86" fmla="*/ 5883705 w 6128435"/>
              <a:gd name="connsiteY86" fmla="*/ 4101899 h 6858000"/>
              <a:gd name="connsiteX87" fmla="*/ 5885314 w 6128435"/>
              <a:gd name="connsiteY87" fmla="*/ 4108387 h 6858000"/>
              <a:gd name="connsiteX88" fmla="*/ 5894095 w 6128435"/>
              <a:gd name="connsiteY88" fmla="*/ 4128857 h 6858000"/>
              <a:gd name="connsiteX89" fmla="*/ 5898339 w 6128435"/>
              <a:gd name="connsiteY89" fmla="*/ 4140800 h 6858000"/>
              <a:gd name="connsiteX90" fmla="*/ 5899734 w 6128435"/>
              <a:gd name="connsiteY90" fmla="*/ 4145632 h 6858000"/>
              <a:gd name="connsiteX91" fmla="*/ 5903513 w 6128435"/>
              <a:gd name="connsiteY91" fmla="*/ 4187661 h 6858000"/>
              <a:gd name="connsiteX92" fmla="*/ 5917114 w 6128435"/>
              <a:gd name="connsiteY92" fmla="*/ 4213096 h 6858000"/>
              <a:gd name="connsiteX93" fmla="*/ 5921153 w 6128435"/>
              <a:gd name="connsiteY93" fmla="*/ 4236222 h 6858000"/>
              <a:gd name="connsiteX94" fmla="*/ 5924233 w 6128435"/>
              <a:gd name="connsiteY94" fmla="*/ 4242060 h 6858000"/>
              <a:gd name="connsiteX95" fmla="*/ 5928910 w 6128435"/>
              <a:gd name="connsiteY95" fmla="*/ 4300973 h 6858000"/>
              <a:gd name="connsiteX96" fmla="*/ 5939320 w 6128435"/>
              <a:gd name="connsiteY96" fmla="*/ 4340435 h 6858000"/>
              <a:gd name="connsiteX97" fmla="*/ 5946705 w 6128435"/>
              <a:gd name="connsiteY97" fmla="*/ 4428051 h 6858000"/>
              <a:gd name="connsiteX98" fmla="*/ 5949261 w 6128435"/>
              <a:gd name="connsiteY98" fmla="*/ 4449185 h 6858000"/>
              <a:gd name="connsiteX99" fmla="*/ 5957504 w 6128435"/>
              <a:gd name="connsiteY99" fmla="*/ 4465911 h 6858000"/>
              <a:gd name="connsiteX100" fmla="*/ 5964689 w 6128435"/>
              <a:gd name="connsiteY100" fmla="*/ 4468532 h 6858000"/>
              <a:gd name="connsiteX101" fmla="*/ 5967062 w 6128435"/>
              <a:gd name="connsiteY101" fmla="*/ 4479923 h 6858000"/>
              <a:gd name="connsiteX102" fmla="*/ 5968960 w 6128435"/>
              <a:gd name="connsiteY102" fmla="*/ 4482655 h 6858000"/>
              <a:gd name="connsiteX103" fmla="*/ 5978567 w 6128435"/>
              <a:gd name="connsiteY103" fmla="*/ 4498605 h 6858000"/>
              <a:gd name="connsiteX104" fmla="*/ 5980106 w 6128435"/>
              <a:gd name="connsiteY104" fmla="*/ 4585087 h 6858000"/>
              <a:gd name="connsiteX105" fmla="*/ 5998138 w 6128435"/>
              <a:gd name="connsiteY105" fmla="*/ 4697518 h 6858000"/>
              <a:gd name="connsiteX106" fmla="*/ 6013516 w 6128435"/>
              <a:gd name="connsiteY106" fmla="*/ 4786619 h 6858000"/>
              <a:gd name="connsiteX107" fmla="*/ 6025404 w 6128435"/>
              <a:gd name="connsiteY107" fmla="*/ 4858148 h 6858000"/>
              <a:gd name="connsiteX108" fmla="*/ 6007749 w 6128435"/>
              <a:gd name="connsiteY108" fmla="*/ 4964715 h 6858000"/>
              <a:gd name="connsiteX109" fmla="*/ 6005269 w 6128435"/>
              <a:gd name="connsiteY109" fmla="*/ 5150567 h 6858000"/>
              <a:gd name="connsiteX110" fmla="*/ 6001127 w 6128435"/>
              <a:gd name="connsiteY110" fmla="*/ 5164609 h 6858000"/>
              <a:gd name="connsiteX111" fmla="*/ 5996647 w 6128435"/>
              <a:gd name="connsiteY111" fmla="*/ 5185640 h 6858000"/>
              <a:gd name="connsiteX112" fmla="*/ 5998514 w 6128435"/>
              <a:gd name="connsiteY112" fmla="*/ 5189673 h 6858000"/>
              <a:gd name="connsiteX113" fmla="*/ 5995970 w 6128435"/>
              <a:gd name="connsiteY113" fmla="*/ 5221547 h 6858000"/>
              <a:gd name="connsiteX114" fmla="*/ 5997218 w 6128435"/>
              <a:gd name="connsiteY114" fmla="*/ 5222031 h 6858000"/>
              <a:gd name="connsiteX115" fmla="*/ 6002116 w 6128435"/>
              <a:gd name="connsiteY115" fmla="*/ 5231223 h 6858000"/>
              <a:gd name="connsiteX116" fmla="*/ 6008541 w 6128435"/>
              <a:gd name="connsiteY116" fmla="*/ 5248680 h 6858000"/>
              <a:gd name="connsiteX117" fmla="*/ 6039260 w 6128435"/>
              <a:gd name="connsiteY117" fmla="*/ 5289518 h 6858000"/>
              <a:gd name="connsiteX118" fmla="*/ 6036748 w 6128435"/>
              <a:gd name="connsiteY118" fmla="*/ 5322752 h 6858000"/>
              <a:gd name="connsiteX119" fmla="*/ 6036943 w 6128435"/>
              <a:gd name="connsiteY119" fmla="*/ 5329480 h 6858000"/>
              <a:gd name="connsiteX120" fmla="*/ 6037236 w 6128435"/>
              <a:gd name="connsiteY120" fmla="*/ 5329634 h 6858000"/>
              <a:gd name="connsiteX121" fmla="*/ 6038019 w 6128435"/>
              <a:gd name="connsiteY121" fmla="*/ 5336764 h 6858000"/>
              <a:gd name="connsiteX122" fmla="*/ 6037298 w 6128435"/>
              <a:gd name="connsiteY122" fmla="*/ 5341753 h 6858000"/>
              <a:gd name="connsiteX123" fmla="*/ 6037677 w 6128435"/>
              <a:gd name="connsiteY123" fmla="*/ 5354807 h 6858000"/>
              <a:gd name="connsiteX124" fmla="*/ 6039728 w 6128435"/>
              <a:gd name="connsiteY124" fmla="*/ 5359416 h 6858000"/>
              <a:gd name="connsiteX125" fmla="*/ 6043311 w 6128435"/>
              <a:gd name="connsiteY125" fmla="*/ 5361407 h 6858000"/>
              <a:gd name="connsiteX126" fmla="*/ 6042954 w 6128435"/>
              <a:gd name="connsiteY126" fmla="*/ 5362576 h 6858000"/>
              <a:gd name="connsiteX127" fmla="*/ 6053435 w 6128435"/>
              <a:gd name="connsiteY127" fmla="*/ 5387547 h 6858000"/>
              <a:gd name="connsiteX128" fmla="*/ 6065933 w 6128435"/>
              <a:gd name="connsiteY128" fmla="*/ 5443002 h 6858000"/>
              <a:gd name="connsiteX129" fmla="*/ 6068640 w 6128435"/>
              <a:gd name="connsiteY129" fmla="*/ 5474503 h 6858000"/>
              <a:gd name="connsiteX130" fmla="*/ 6080922 w 6128435"/>
              <a:gd name="connsiteY130" fmla="*/ 5561070 h 6858000"/>
              <a:gd name="connsiteX131" fmla="*/ 6096949 w 6128435"/>
              <a:gd name="connsiteY131" fmla="*/ 5648179 h 6858000"/>
              <a:gd name="connsiteX132" fmla="*/ 6125703 w 6128435"/>
              <a:gd name="connsiteY132" fmla="*/ 5692894 h 6858000"/>
              <a:gd name="connsiteX133" fmla="*/ 6126670 w 6128435"/>
              <a:gd name="connsiteY133" fmla="*/ 5697882 h 6858000"/>
              <a:gd name="connsiteX134" fmla="*/ 6124061 w 6128435"/>
              <a:gd name="connsiteY134" fmla="*/ 5710294 h 6858000"/>
              <a:gd name="connsiteX135" fmla="*/ 6122213 w 6128435"/>
              <a:gd name="connsiteY135" fmla="*/ 5714762 h 6858000"/>
              <a:gd name="connsiteX136" fmla="*/ 6121353 w 6128435"/>
              <a:gd name="connsiteY136" fmla="*/ 5721725 h 6858000"/>
              <a:gd name="connsiteX137" fmla="*/ 6121607 w 6128435"/>
              <a:gd name="connsiteY137" fmla="*/ 5721959 h 6858000"/>
              <a:gd name="connsiteX138" fmla="*/ 6120262 w 6128435"/>
              <a:gd name="connsiteY138" fmla="*/ 5728358 h 6858000"/>
              <a:gd name="connsiteX139" fmla="*/ 6110194 w 6128435"/>
              <a:gd name="connsiteY139" fmla="*/ 5758853 h 6858000"/>
              <a:gd name="connsiteX140" fmla="*/ 6127519 w 6128435"/>
              <a:gd name="connsiteY140" fmla="*/ 5865775 h 6858000"/>
              <a:gd name="connsiteX141" fmla="*/ 6128435 w 6128435"/>
              <a:gd name="connsiteY141" fmla="*/ 5870164 h 6858000"/>
              <a:gd name="connsiteX142" fmla="*/ 6119217 w 6128435"/>
              <a:gd name="connsiteY142" fmla="*/ 5888542 h 6858000"/>
              <a:gd name="connsiteX143" fmla="*/ 6115966 w 6128435"/>
              <a:gd name="connsiteY143" fmla="*/ 5898387 h 6858000"/>
              <a:gd name="connsiteX144" fmla="*/ 6111924 w 6128435"/>
              <a:gd name="connsiteY144" fmla="*/ 5900444 h 6858000"/>
              <a:gd name="connsiteX145" fmla="*/ 6108716 w 6128435"/>
              <a:gd name="connsiteY145" fmla="*/ 5915345 h 6858000"/>
              <a:gd name="connsiteX146" fmla="*/ 6109524 w 6128435"/>
              <a:gd name="connsiteY146" fmla="*/ 5917328 h 6858000"/>
              <a:gd name="connsiteX147" fmla="*/ 6102493 w 6128435"/>
              <a:gd name="connsiteY147" fmla="*/ 5928602 h 6858000"/>
              <a:gd name="connsiteX148" fmla="*/ 6056863 w 6128435"/>
              <a:gd name="connsiteY148" fmla="*/ 6000643 h 6858000"/>
              <a:gd name="connsiteX149" fmla="*/ 6045436 w 6128435"/>
              <a:gd name="connsiteY149" fmla="*/ 6124480 h 6858000"/>
              <a:gd name="connsiteX150" fmla="*/ 6030489 w 6128435"/>
              <a:gd name="connsiteY150" fmla="*/ 6317666 h 6858000"/>
              <a:gd name="connsiteX151" fmla="*/ 6007492 w 6128435"/>
              <a:gd name="connsiteY151" fmla="*/ 6440818 h 6858000"/>
              <a:gd name="connsiteX152" fmla="*/ 6009467 w 6128435"/>
              <a:gd name="connsiteY152" fmla="*/ 6487076 h 6858000"/>
              <a:gd name="connsiteX153" fmla="*/ 5995064 w 6128435"/>
              <a:gd name="connsiteY153" fmla="*/ 6540791 h 6858000"/>
              <a:gd name="connsiteX154" fmla="*/ 5996309 w 6128435"/>
              <a:gd name="connsiteY154" fmla="*/ 6543961 h 6858000"/>
              <a:gd name="connsiteX155" fmla="*/ 5996048 w 6128435"/>
              <a:gd name="connsiteY155" fmla="*/ 6555444 h 6858000"/>
              <a:gd name="connsiteX156" fmla="*/ 6002524 w 6128435"/>
              <a:gd name="connsiteY156" fmla="*/ 6560188 h 6858000"/>
              <a:gd name="connsiteX157" fmla="*/ 6006823 w 6128435"/>
              <a:gd name="connsiteY157" fmla="*/ 6578546 h 6858000"/>
              <a:gd name="connsiteX158" fmla="*/ 6004510 w 6128435"/>
              <a:gd name="connsiteY158" fmla="*/ 6599256 h 6858000"/>
              <a:gd name="connsiteX159" fmla="*/ 5986207 w 6128435"/>
              <a:gd name="connsiteY159" fmla="*/ 6695855 h 6858000"/>
              <a:gd name="connsiteX160" fmla="*/ 5979428 w 6128435"/>
              <a:gd name="connsiteY160" fmla="*/ 6754678 h 6858000"/>
              <a:gd name="connsiteX161" fmla="*/ 5983398 w 6128435"/>
              <a:gd name="connsiteY161" fmla="*/ 6778641 h 6858000"/>
              <a:gd name="connsiteX162" fmla="*/ 5984543 w 6128435"/>
              <a:gd name="connsiteY162" fmla="*/ 6811016 h 6858000"/>
              <a:gd name="connsiteX163" fmla="*/ 5981802 w 6128435"/>
              <a:gd name="connsiteY163" fmla="*/ 6838578 h 6858000"/>
              <a:gd name="connsiteX164" fmla="*/ 5979671 w 6128435"/>
              <a:gd name="connsiteY164" fmla="*/ 6858000 h 6858000"/>
              <a:gd name="connsiteX165" fmla="*/ 0 w 6128435"/>
              <a:gd name="connsiteY165" fmla="*/ 6858000 h 6858000"/>
              <a:gd name="connsiteX166" fmla="*/ 0 w 6128435"/>
              <a:gd name="connsiteY16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54863 w 6128435"/>
              <a:gd name="connsiteY27" fmla="*/ 1598311 h 6858000"/>
              <a:gd name="connsiteX28" fmla="*/ 5263491 w 6128435"/>
              <a:gd name="connsiteY28" fmla="*/ 1642938 h 6858000"/>
              <a:gd name="connsiteX29" fmla="*/ 5261314 w 6128435"/>
              <a:gd name="connsiteY29" fmla="*/ 1689177 h 6858000"/>
              <a:gd name="connsiteX30" fmla="*/ 5259788 w 6128435"/>
              <a:gd name="connsiteY30" fmla="*/ 1768516 h 6858000"/>
              <a:gd name="connsiteX31" fmla="*/ 5255696 w 6128435"/>
              <a:gd name="connsiteY31" fmla="*/ 1953770 h 6858000"/>
              <a:gd name="connsiteX32" fmla="*/ 5252592 w 6128435"/>
              <a:gd name="connsiteY32" fmla="*/ 2092210 h 6858000"/>
              <a:gd name="connsiteX33" fmla="*/ 5264303 w 6128435"/>
              <a:gd name="connsiteY33" fmla="*/ 2225157 h 6858000"/>
              <a:gd name="connsiteX34" fmla="*/ 5254949 w 6128435"/>
              <a:gd name="connsiteY34" fmla="*/ 2236160 h 6858000"/>
              <a:gd name="connsiteX35" fmla="*/ 5250104 w 6128435"/>
              <a:gd name="connsiteY35" fmla="*/ 2249166 h 6858000"/>
              <a:gd name="connsiteX36" fmla="*/ 5251214 w 6128435"/>
              <a:gd name="connsiteY36" fmla="*/ 2250944 h 6858000"/>
              <a:gd name="connsiteX37" fmla="*/ 5250644 w 6128435"/>
              <a:gd name="connsiteY37" fmla="*/ 2266619 h 6858000"/>
              <a:gd name="connsiteX38" fmla="*/ 5247111 w 6128435"/>
              <a:gd name="connsiteY38" fmla="*/ 2269679 h 6858000"/>
              <a:gd name="connsiteX39" fmla="*/ 5279312 w 6128435"/>
              <a:gd name="connsiteY39" fmla="*/ 2302757 h 6858000"/>
              <a:gd name="connsiteX40" fmla="*/ 5293877 w 6128435"/>
              <a:gd name="connsiteY40" fmla="*/ 2368649 h 6858000"/>
              <a:gd name="connsiteX41" fmla="*/ 5311338 w 6128435"/>
              <a:gd name="connsiteY41" fmla="*/ 2404034 h 6858000"/>
              <a:gd name="connsiteX42" fmla="*/ 5338366 w 6128435"/>
              <a:gd name="connsiteY42" fmla="*/ 2465052 h 6858000"/>
              <a:gd name="connsiteX43" fmla="*/ 5371263 w 6128435"/>
              <a:gd name="connsiteY43" fmla="*/ 2586413 h 6858000"/>
              <a:gd name="connsiteX44" fmla="*/ 5407503 w 6128435"/>
              <a:gd name="connsiteY44" fmla="*/ 2786290 h 6858000"/>
              <a:gd name="connsiteX45" fmla="*/ 5407356 w 6128435"/>
              <a:gd name="connsiteY45" fmla="*/ 2787545 h 6858000"/>
              <a:gd name="connsiteX46" fmla="*/ 5411130 w 6128435"/>
              <a:gd name="connsiteY46" fmla="*/ 2788640 h 6858000"/>
              <a:gd name="connsiteX47" fmla="*/ 5416439 w 6128435"/>
              <a:gd name="connsiteY47" fmla="*/ 2805666 h 6858000"/>
              <a:gd name="connsiteX48" fmla="*/ 5416589 w 6128435"/>
              <a:gd name="connsiteY48" fmla="*/ 2810822 h 6858000"/>
              <a:gd name="connsiteX49" fmla="*/ 5418542 w 6128435"/>
              <a:gd name="connsiteY49" fmla="*/ 2817745 h 6858000"/>
              <a:gd name="connsiteX50" fmla="*/ 5418847 w 6128435"/>
              <a:gd name="connsiteY50" fmla="*/ 2817825 h 6858000"/>
              <a:gd name="connsiteX51" fmla="*/ 5457023 w 6128435"/>
              <a:gd name="connsiteY51" fmla="*/ 2858292 h 6858000"/>
              <a:gd name="connsiteX52" fmla="*/ 5479298 w 6128435"/>
              <a:gd name="connsiteY52" fmla="*/ 2947791 h 6858000"/>
              <a:gd name="connsiteX53" fmla="*/ 5481770 w 6128435"/>
              <a:gd name="connsiteY53" fmla="*/ 2951352 h 6858000"/>
              <a:gd name="connsiteX54" fmla="*/ 5482045 w 6128435"/>
              <a:gd name="connsiteY54" fmla="*/ 2984371 h 6858000"/>
              <a:gd name="connsiteX55" fmla="*/ 5482415 w 6128435"/>
              <a:gd name="connsiteY55" fmla="*/ 3004079 h 6858000"/>
              <a:gd name="connsiteX56" fmla="*/ 5483865 w 6128435"/>
              <a:gd name="connsiteY56" fmla="*/ 3005467 h 6858000"/>
              <a:gd name="connsiteX57" fmla="*/ 5482236 w 6128435"/>
              <a:gd name="connsiteY57" fmla="*/ 3019791 h 6858000"/>
              <a:gd name="connsiteX58" fmla="*/ 5481505 w 6128435"/>
              <a:gd name="connsiteY58" fmla="*/ 3095286 h 6858000"/>
              <a:gd name="connsiteX59" fmla="*/ 5477595 w 6128435"/>
              <a:gd name="connsiteY59" fmla="*/ 3250534 h 6858000"/>
              <a:gd name="connsiteX60" fmla="*/ 5532836 w 6128435"/>
              <a:gd name="connsiteY60" fmla="*/ 3353840 h 6858000"/>
              <a:gd name="connsiteX61" fmla="*/ 5561229 w 6128435"/>
              <a:gd name="connsiteY61" fmla="*/ 3395784 h 6858000"/>
              <a:gd name="connsiteX62" fmla="*/ 5589758 w 6128435"/>
              <a:gd name="connsiteY62" fmla="*/ 3506453 h 6858000"/>
              <a:gd name="connsiteX63" fmla="*/ 5596144 w 6128435"/>
              <a:gd name="connsiteY63" fmla="*/ 3534624 h 6858000"/>
              <a:gd name="connsiteX64" fmla="*/ 5597750 w 6128435"/>
              <a:gd name="connsiteY64" fmla="*/ 3534129 h 6858000"/>
              <a:gd name="connsiteX65" fmla="*/ 5599700 w 6128435"/>
              <a:gd name="connsiteY65" fmla="*/ 3547221 h 6858000"/>
              <a:gd name="connsiteX66" fmla="*/ 5615031 w 6128435"/>
              <a:gd name="connsiteY66" fmla="*/ 3557482 h 6858000"/>
              <a:gd name="connsiteX67" fmla="*/ 5618377 w 6128435"/>
              <a:gd name="connsiteY67" fmla="*/ 3588431 h 6858000"/>
              <a:gd name="connsiteX68" fmla="*/ 5612155 w 6128435"/>
              <a:gd name="connsiteY68" fmla="*/ 3589869 h 6858000"/>
              <a:gd name="connsiteX69" fmla="*/ 5620843 w 6128435"/>
              <a:gd name="connsiteY69" fmla="*/ 3606745 h 6858000"/>
              <a:gd name="connsiteX70" fmla="*/ 5655472 w 6128435"/>
              <a:gd name="connsiteY70" fmla="*/ 3678877 h 6858000"/>
              <a:gd name="connsiteX71" fmla="*/ 5680448 w 6128435"/>
              <a:gd name="connsiteY71" fmla="*/ 3717760 h 6858000"/>
              <a:gd name="connsiteX72" fmla="*/ 5683015 w 6128435"/>
              <a:gd name="connsiteY72" fmla="*/ 3762025 h 6858000"/>
              <a:gd name="connsiteX73" fmla="*/ 5696643 w 6128435"/>
              <a:gd name="connsiteY73" fmla="*/ 3773888 h 6858000"/>
              <a:gd name="connsiteX74" fmla="*/ 5699203 w 6128435"/>
              <a:gd name="connsiteY74" fmla="*/ 3775823 h 6858000"/>
              <a:gd name="connsiteX75" fmla="*/ 5704824 w 6128435"/>
              <a:gd name="connsiteY75" fmla="*/ 3785966 h 6858000"/>
              <a:gd name="connsiteX76" fmla="*/ 5712204 w 6128435"/>
              <a:gd name="connsiteY76" fmla="*/ 3785830 h 6858000"/>
              <a:gd name="connsiteX77" fmla="*/ 5724816 w 6128435"/>
              <a:gd name="connsiteY77" fmla="*/ 3798949 h 6858000"/>
              <a:gd name="connsiteX78" fmla="*/ 5733539 w 6128435"/>
              <a:gd name="connsiteY78" fmla="*/ 3818457 h 6858000"/>
              <a:gd name="connsiteX79" fmla="*/ 5768491 w 6128435"/>
              <a:gd name="connsiteY79" fmla="*/ 3914399 h 6858000"/>
              <a:gd name="connsiteX80" fmla="*/ 5793123 w 6128435"/>
              <a:gd name="connsiteY80" fmla="*/ 3969952 h 6858000"/>
              <a:gd name="connsiteX81" fmla="*/ 5808321 w 6128435"/>
              <a:gd name="connsiteY81" fmla="*/ 3988153 h 6858000"/>
              <a:gd name="connsiteX82" fmla="*/ 5825621 w 6128435"/>
              <a:gd name="connsiteY82" fmla="*/ 4015525 h 6858000"/>
              <a:gd name="connsiteX83" fmla="*/ 5860672 w 6128435"/>
              <a:gd name="connsiteY83" fmla="*/ 4061579 h 6858000"/>
              <a:gd name="connsiteX84" fmla="*/ 5872173 w 6128435"/>
              <a:gd name="connsiteY84" fmla="*/ 4088497 h 6858000"/>
              <a:gd name="connsiteX85" fmla="*/ 5883705 w 6128435"/>
              <a:gd name="connsiteY85" fmla="*/ 4101899 h 6858000"/>
              <a:gd name="connsiteX86" fmla="*/ 5885314 w 6128435"/>
              <a:gd name="connsiteY86" fmla="*/ 4108387 h 6858000"/>
              <a:gd name="connsiteX87" fmla="*/ 5894095 w 6128435"/>
              <a:gd name="connsiteY87" fmla="*/ 4128857 h 6858000"/>
              <a:gd name="connsiteX88" fmla="*/ 5898339 w 6128435"/>
              <a:gd name="connsiteY88" fmla="*/ 4140800 h 6858000"/>
              <a:gd name="connsiteX89" fmla="*/ 5899734 w 6128435"/>
              <a:gd name="connsiteY89" fmla="*/ 4145632 h 6858000"/>
              <a:gd name="connsiteX90" fmla="*/ 5903513 w 6128435"/>
              <a:gd name="connsiteY90" fmla="*/ 4187661 h 6858000"/>
              <a:gd name="connsiteX91" fmla="*/ 5917114 w 6128435"/>
              <a:gd name="connsiteY91" fmla="*/ 4213096 h 6858000"/>
              <a:gd name="connsiteX92" fmla="*/ 5921153 w 6128435"/>
              <a:gd name="connsiteY92" fmla="*/ 4236222 h 6858000"/>
              <a:gd name="connsiteX93" fmla="*/ 5924233 w 6128435"/>
              <a:gd name="connsiteY93" fmla="*/ 4242060 h 6858000"/>
              <a:gd name="connsiteX94" fmla="*/ 5928910 w 6128435"/>
              <a:gd name="connsiteY94" fmla="*/ 4300973 h 6858000"/>
              <a:gd name="connsiteX95" fmla="*/ 5939320 w 6128435"/>
              <a:gd name="connsiteY95" fmla="*/ 4340435 h 6858000"/>
              <a:gd name="connsiteX96" fmla="*/ 5946705 w 6128435"/>
              <a:gd name="connsiteY96" fmla="*/ 4428051 h 6858000"/>
              <a:gd name="connsiteX97" fmla="*/ 5949261 w 6128435"/>
              <a:gd name="connsiteY97" fmla="*/ 4449185 h 6858000"/>
              <a:gd name="connsiteX98" fmla="*/ 5957504 w 6128435"/>
              <a:gd name="connsiteY98" fmla="*/ 4465911 h 6858000"/>
              <a:gd name="connsiteX99" fmla="*/ 5964689 w 6128435"/>
              <a:gd name="connsiteY99" fmla="*/ 4468532 h 6858000"/>
              <a:gd name="connsiteX100" fmla="*/ 5967062 w 6128435"/>
              <a:gd name="connsiteY100" fmla="*/ 4479923 h 6858000"/>
              <a:gd name="connsiteX101" fmla="*/ 5968960 w 6128435"/>
              <a:gd name="connsiteY101" fmla="*/ 4482655 h 6858000"/>
              <a:gd name="connsiteX102" fmla="*/ 5978567 w 6128435"/>
              <a:gd name="connsiteY102" fmla="*/ 4498605 h 6858000"/>
              <a:gd name="connsiteX103" fmla="*/ 5980106 w 6128435"/>
              <a:gd name="connsiteY103" fmla="*/ 4585087 h 6858000"/>
              <a:gd name="connsiteX104" fmla="*/ 5998138 w 6128435"/>
              <a:gd name="connsiteY104" fmla="*/ 4697518 h 6858000"/>
              <a:gd name="connsiteX105" fmla="*/ 6013516 w 6128435"/>
              <a:gd name="connsiteY105" fmla="*/ 4786619 h 6858000"/>
              <a:gd name="connsiteX106" fmla="*/ 6025404 w 6128435"/>
              <a:gd name="connsiteY106" fmla="*/ 4858148 h 6858000"/>
              <a:gd name="connsiteX107" fmla="*/ 6007749 w 6128435"/>
              <a:gd name="connsiteY107" fmla="*/ 4964715 h 6858000"/>
              <a:gd name="connsiteX108" fmla="*/ 6005269 w 6128435"/>
              <a:gd name="connsiteY108" fmla="*/ 5150567 h 6858000"/>
              <a:gd name="connsiteX109" fmla="*/ 6001127 w 6128435"/>
              <a:gd name="connsiteY109" fmla="*/ 5164609 h 6858000"/>
              <a:gd name="connsiteX110" fmla="*/ 5996647 w 6128435"/>
              <a:gd name="connsiteY110" fmla="*/ 5185640 h 6858000"/>
              <a:gd name="connsiteX111" fmla="*/ 5998514 w 6128435"/>
              <a:gd name="connsiteY111" fmla="*/ 5189673 h 6858000"/>
              <a:gd name="connsiteX112" fmla="*/ 5995970 w 6128435"/>
              <a:gd name="connsiteY112" fmla="*/ 5221547 h 6858000"/>
              <a:gd name="connsiteX113" fmla="*/ 5997218 w 6128435"/>
              <a:gd name="connsiteY113" fmla="*/ 5222031 h 6858000"/>
              <a:gd name="connsiteX114" fmla="*/ 6002116 w 6128435"/>
              <a:gd name="connsiteY114" fmla="*/ 5231223 h 6858000"/>
              <a:gd name="connsiteX115" fmla="*/ 6008541 w 6128435"/>
              <a:gd name="connsiteY115" fmla="*/ 5248680 h 6858000"/>
              <a:gd name="connsiteX116" fmla="*/ 6039260 w 6128435"/>
              <a:gd name="connsiteY116" fmla="*/ 5289518 h 6858000"/>
              <a:gd name="connsiteX117" fmla="*/ 6036748 w 6128435"/>
              <a:gd name="connsiteY117" fmla="*/ 5322752 h 6858000"/>
              <a:gd name="connsiteX118" fmla="*/ 6036943 w 6128435"/>
              <a:gd name="connsiteY118" fmla="*/ 5329480 h 6858000"/>
              <a:gd name="connsiteX119" fmla="*/ 6037236 w 6128435"/>
              <a:gd name="connsiteY119" fmla="*/ 5329634 h 6858000"/>
              <a:gd name="connsiteX120" fmla="*/ 6038019 w 6128435"/>
              <a:gd name="connsiteY120" fmla="*/ 5336764 h 6858000"/>
              <a:gd name="connsiteX121" fmla="*/ 6037298 w 6128435"/>
              <a:gd name="connsiteY121" fmla="*/ 5341753 h 6858000"/>
              <a:gd name="connsiteX122" fmla="*/ 6037677 w 6128435"/>
              <a:gd name="connsiteY122" fmla="*/ 5354807 h 6858000"/>
              <a:gd name="connsiteX123" fmla="*/ 6039728 w 6128435"/>
              <a:gd name="connsiteY123" fmla="*/ 5359416 h 6858000"/>
              <a:gd name="connsiteX124" fmla="*/ 6043311 w 6128435"/>
              <a:gd name="connsiteY124" fmla="*/ 5361407 h 6858000"/>
              <a:gd name="connsiteX125" fmla="*/ 6042954 w 6128435"/>
              <a:gd name="connsiteY125" fmla="*/ 5362576 h 6858000"/>
              <a:gd name="connsiteX126" fmla="*/ 6053435 w 6128435"/>
              <a:gd name="connsiteY126" fmla="*/ 5387547 h 6858000"/>
              <a:gd name="connsiteX127" fmla="*/ 6065933 w 6128435"/>
              <a:gd name="connsiteY127" fmla="*/ 5443002 h 6858000"/>
              <a:gd name="connsiteX128" fmla="*/ 6068640 w 6128435"/>
              <a:gd name="connsiteY128" fmla="*/ 5474503 h 6858000"/>
              <a:gd name="connsiteX129" fmla="*/ 6080922 w 6128435"/>
              <a:gd name="connsiteY129" fmla="*/ 5561070 h 6858000"/>
              <a:gd name="connsiteX130" fmla="*/ 6096949 w 6128435"/>
              <a:gd name="connsiteY130" fmla="*/ 5648179 h 6858000"/>
              <a:gd name="connsiteX131" fmla="*/ 6125703 w 6128435"/>
              <a:gd name="connsiteY131" fmla="*/ 5692894 h 6858000"/>
              <a:gd name="connsiteX132" fmla="*/ 6126670 w 6128435"/>
              <a:gd name="connsiteY132" fmla="*/ 5697882 h 6858000"/>
              <a:gd name="connsiteX133" fmla="*/ 6124061 w 6128435"/>
              <a:gd name="connsiteY133" fmla="*/ 5710294 h 6858000"/>
              <a:gd name="connsiteX134" fmla="*/ 6122213 w 6128435"/>
              <a:gd name="connsiteY134" fmla="*/ 5714762 h 6858000"/>
              <a:gd name="connsiteX135" fmla="*/ 6121353 w 6128435"/>
              <a:gd name="connsiteY135" fmla="*/ 5721725 h 6858000"/>
              <a:gd name="connsiteX136" fmla="*/ 6121607 w 6128435"/>
              <a:gd name="connsiteY136" fmla="*/ 5721959 h 6858000"/>
              <a:gd name="connsiteX137" fmla="*/ 6120262 w 6128435"/>
              <a:gd name="connsiteY137" fmla="*/ 5728358 h 6858000"/>
              <a:gd name="connsiteX138" fmla="*/ 6110194 w 6128435"/>
              <a:gd name="connsiteY138" fmla="*/ 5758853 h 6858000"/>
              <a:gd name="connsiteX139" fmla="*/ 6127519 w 6128435"/>
              <a:gd name="connsiteY139" fmla="*/ 5865775 h 6858000"/>
              <a:gd name="connsiteX140" fmla="*/ 6128435 w 6128435"/>
              <a:gd name="connsiteY140" fmla="*/ 5870164 h 6858000"/>
              <a:gd name="connsiteX141" fmla="*/ 6119217 w 6128435"/>
              <a:gd name="connsiteY141" fmla="*/ 5888542 h 6858000"/>
              <a:gd name="connsiteX142" fmla="*/ 6115966 w 6128435"/>
              <a:gd name="connsiteY142" fmla="*/ 5898387 h 6858000"/>
              <a:gd name="connsiteX143" fmla="*/ 6111924 w 6128435"/>
              <a:gd name="connsiteY143" fmla="*/ 5900444 h 6858000"/>
              <a:gd name="connsiteX144" fmla="*/ 6108716 w 6128435"/>
              <a:gd name="connsiteY144" fmla="*/ 5915345 h 6858000"/>
              <a:gd name="connsiteX145" fmla="*/ 6109524 w 6128435"/>
              <a:gd name="connsiteY145" fmla="*/ 5917328 h 6858000"/>
              <a:gd name="connsiteX146" fmla="*/ 6102493 w 6128435"/>
              <a:gd name="connsiteY146" fmla="*/ 5928602 h 6858000"/>
              <a:gd name="connsiteX147" fmla="*/ 6056863 w 6128435"/>
              <a:gd name="connsiteY147" fmla="*/ 6000643 h 6858000"/>
              <a:gd name="connsiteX148" fmla="*/ 6045436 w 6128435"/>
              <a:gd name="connsiteY148" fmla="*/ 6124480 h 6858000"/>
              <a:gd name="connsiteX149" fmla="*/ 6030489 w 6128435"/>
              <a:gd name="connsiteY149" fmla="*/ 6317666 h 6858000"/>
              <a:gd name="connsiteX150" fmla="*/ 6007492 w 6128435"/>
              <a:gd name="connsiteY150" fmla="*/ 6440818 h 6858000"/>
              <a:gd name="connsiteX151" fmla="*/ 6009467 w 6128435"/>
              <a:gd name="connsiteY151" fmla="*/ 6487076 h 6858000"/>
              <a:gd name="connsiteX152" fmla="*/ 5995064 w 6128435"/>
              <a:gd name="connsiteY152" fmla="*/ 6540791 h 6858000"/>
              <a:gd name="connsiteX153" fmla="*/ 5996309 w 6128435"/>
              <a:gd name="connsiteY153" fmla="*/ 6543961 h 6858000"/>
              <a:gd name="connsiteX154" fmla="*/ 5996048 w 6128435"/>
              <a:gd name="connsiteY154" fmla="*/ 6555444 h 6858000"/>
              <a:gd name="connsiteX155" fmla="*/ 6002524 w 6128435"/>
              <a:gd name="connsiteY155" fmla="*/ 6560188 h 6858000"/>
              <a:gd name="connsiteX156" fmla="*/ 6006823 w 6128435"/>
              <a:gd name="connsiteY156" fmla="*/ 6578546 h 6858000"/>
              <a:gd name="connsiteX157" fmla="*/ 6004510 w 6128435"/>
              <a:gd name="connsiteY157" fmla="*/ 6599256 h 6858000"/>
              <a:gd name="connsiteX158" fmla="*/ 5986207 w 6128435"/>
              <a:gd name="connsiteY158" fmla="*/ 6695855 h 6858000"/>
              <a:gd name="connsiteX159" fmla="*/ 5979428 w 6128435"/>
              <a:gd name="connsiteY159" fmla="*/ 6754678 h 6858000"/>
              <a:gd name="connsiteX160" fmla="*/ 5983398 w 6128435"/>
              <a:gd name="connsiteY160" fmla="*/ 6778641 h 6858000"/>
              <a:gd name="connsiteX161" fmla="*/ 5984543 w 6128435"/>
              <a:gd name="connsiteY161" fmla="*/ 6811016 h 6858000"/>
              <a:gd name="connsiteX162" fmla="*/ 5981802 w 6128435"/>
              <a:gd name="connsiteY162" fmla="*/ 6838578 h 6858000"/>
              <a:gd name="connsiteX163" fmla="*/ 5979671 w 6128435"/>
              <a:gd name="connsiteY163" fmla="*/ 6858000 h 6858000"/>
              <a:gd name="connsiteX164" fmla="*/ 0 w 6128435"/>
              <a:gd name="connsiteY164" fmla="*/ 6858000 h 6858000"/>
              <a:gd name="connsiteX165" fmla="*/ 0 w 6128435"/>
              <a:gd name="connsiteY16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63491 w 6128435"/>
              <a:gd name="connsiteY27" fmla="*/ 1642938 h 6858000"/>
              <a:gd name="connsiteX28" fmla="*/ 5261314 w 6128435"/>
              <a:gd name="connsiteY28" fmla="*/ 1689177 h 6858000"/>
              <a:gd name="connsiteX29" fmla="*/ 5259788 w 6128435"/>
              <a:gd name="connsiteY29" fmla="*/ 1768516 h 6858000"/>
              <a:gd name="connsiteX30" fmla="*/ 5255696 w 6128435"/>
              <a:gd name="connsiteY30" fmla="*/ 1953770 h 6858000"/>
              <a:gd name="connsiteX31" fmla="*/ 5252592 w 6128435"/>
              <a:gd name="connsiteY31" fmla="*/ 2092210 h 6858000"/>
              <a:gd name="connsiteX32" fmla="*/ 5264303 w 6128435"/>
              <a:gd name="connsiteY32" fmla="*/ 2225157 h 6858000"/>
              <a:gd name="connsiteX33" fmla="*/ 5254949 w 6128435"/>
              <a:gd name="connsiteY33" fmla="*/ 2236160 h 6858000"/>
              <a:gd name="connsiteX34" fmla="*/ 5250104 w 6128435"/>
              <a:gd name="connsiteY34" fmla="*/ 2249166 h 6858000"/>
              <a:gd name="connsiteX35" fmla="*/ 5251214 w 6128435"/>
              <a:gd name="connsiteY35" fmla="*/ 2250944 h 6858000"/>
              <a:gd name="connsiteX36" fmla="*/ 5250644 w 6128435"/>
              <a:gd name="connsiteY36" fmla="*/ 2266619 h 6858000"/>
              <a:gd name="connsiteX37" fmla="*/ 5247111 w 6128435"/>
              <a:gd name="connsiteY37" fmla="*/ 2269679 h 6858000"/>
              <a:gd name="connsiteX38" fmla="*/ 5279312 w 6128435"/>
              <a:gd name="connsiteY38" fmla="*/ 2302757 h 6858000"/>
              <a:gd name="connsiteX39" fmla="*/ 5293877 w 6128435"/>
              <a:gd name="connsiteY39" fmla="*/ 2368649 h 6858000"/>
              <a:gd name="connsiteX40" fmla="*/ 5311338 w 6128435"/>
              <a:gd name="connsiteY40" fmla="*/ 2404034 h 6858000"/>
              <a:gd name="connsiteX41" fmla="*/ 5338366 w 6128435"/>
              <a:gd name="connsiteY41" fmla="*/ 2465052 h 6858000"/>
              <a:gd name="connsiteX42" fmla="*/ 5371263 w 6128435"/>
              <a:gd name="connsiteY42" fmla="*/ 2586413 h 6858000"/>
              <a:gd name="connsiteX43" fmla="*/ 5407503 w 6128435"/>
              <a:gd name="connsiteY43" fmla="*/ 2786290 h 6858000"/>
              <a:gd name="connsiteX44" fmla="*/ 5407356 w 6128435"/>
              <a:gd name="connsiteY44" fmla="*/ 2787545 h 6858000"/>
              <a:gd name="connsiteX45" fmla="*/ 5411130 w 6128435"/>
              <a:gd name="connsiteY45" fmla="*/ 2788640 h 6858000"/>
              <a:gd name="connsiteX46" fmla="*/ 5416439 w 6128435"/>
              <a:gd name="connsiteY46" fmla="*/ 2805666 h 6858000"/>
              <a:gd name="connsiteX47" fmla="*/ 5416589 w 6128435"/>
              <a:gd name="connsiteY47" fmla="*/ 2810822 h 6858000"/>
              <a:gd name="connsiteX48" fmla="*/ 5418542 w 6128435"/>
              <a:gd name="connsiteY48" fmla="*/ 2817745 h 6858000"/>
              <a:gd name="connsiteX49" fmla="*/ 5418847 w 6128435"/>
              <a:gd name="connsiteY49" fmla="*/ 2817825 h 6858000"/>
              <a:gd name="connsiteX50" fmla="*/ 5457023 w 6128435"/>
              <a:gd name="connsiteY50" fmla="*/ 2858292 h 6858000"/>
              <a:gd name="connsiteX51" fmla="*/ 5479298 w 6128435"/>
              <a:gd name="connsiteY51" fmla="*/ 2947791 h 6858000"/>
              <a:gd name="connsiteX52" fmla="*/ 5481770 w 6128435"/>
              <a:gd name="connsiteY52" fmla="*/ 2951352 h 6858000"/>
              <a:gd name="connsiteX53" fmla="*/ 5482045 w 6128435"/>
              <a:gd name="connsiteY53" fmla="*/ 2984371 h 6858000"/>
              <a:gd name="connsiteX54" fmla="*/ 5482415 w 6128435"/>
              <a:gd name="connsiteY54" fmla="*/ 3004079 h 6858000"/>
              <a:gd name="connsiteX55" fmla="*/ 5483865 w 6128435"/>
              <a:gd name="connsiteY55" fmla="*/ 3005467 h 6858000"/>
              <a:gd name="connsiteX56" fmla="*/ 5482236 w 6128435"/>
              <a:gd name="connsiteY56" fmla="*/ 3019791 h 6858000"/>
              <a:gd name="connsiteX57" fmla="*/ 5481505 w 6128435"/>
              <a:gd name="connsiteY57" fmla="*/ 3095286 h 6858000"/>
              <a:gd name="connsiteX58" fmla="*/ 5477595 w 6128435"/>
              <a:gd name="connsiteY58" fmla="*/ 3250534 h 6858000"/>
              <a:gd name="connsiteX59" fmla="*/ 5532836 w 6128435"/>
              <a:gd name="connsiteY59" fmla="*/ 3353840 h 6858000"/>
              <a:gd name="connsiteX60" fmla="*/ 5561229 w 6128435"/>
              <a:gd name="connsiteY60" fmla="*/ 3395784 h 6858000"/>
              <a:gd name="connsiteX61" fmla="*/ 5589758 w 6128435"/>
              <a:gd name="connsiteY61" fmla="*/ 3506453 h 6858000"/>
              <a:gd name="connsiteX62" fmla="*/ 5596144 w 6128435"/>
              <a:gd name="connsiteY62" fmla="*/ 3534624 h 6858000"/>
              <a:gd name="connsiteX63" fmla="*/ 5597750 w 6128435"/>
              <a:gd name="connsiteY63" fmla="*/ 3534129 h 6858000"/>
              <a:gd name="connsiteX64" fmla="*/ 5599700 w 6128435"/>
              <a:gd name="connsiteY64" fmla="*/ 3547221 h 6858000"/>
              <a:gd name="connsiteX65" fmla="*/ 5615031 w 6128435"/>
              <a:gd name="connsiteY65" fmla="*/ 3557482 h 6858000"/>
              <a:gd name="connsiteX66" fmla="*/ 5618377 w 6128435"/>
              <a:gd name="connsiteY66" fmla="*/ 3588431 h 6858000"/>
              <a:gd name="connsiteX67" fmla="*/ 5612155 w 6128435"/>
              <a:gd name="connsiteY67" fmla="*/ 3589869 h 6858000"/>
              <a:gd name="connsiteX68" fmla="*/ 5620843 w 6128435"/>
              <a:gd name="connsiteY68" fmla="*/ 3606745 h 6858000"/>
              <a:gd name="connsiteX69" fmla="*/ 5655472 w 6128435"/>
              <a:gd name="connsiteY69" fmla="*/ 3678877 h 6858000"/>
              <a:gd name="connsiteX70" fmla="*/ 5680448 w 6128435"/>
              <a:gd name="connsiteY70" fmla="*/ 3717760 h 6858000"/>
              <a:gd name="connsiteX71" fmla="*/ 5683015 w 6128435"/>
              <a:gd name="connsiteY71" fmla="*/ 3762025 h 6858000"/>
              <a:gd name="connsiteX72" fmla="*/ 5696643 w 6128435"/>
              <a:gd name="connsiteY72" fmla="*/ 3773888 h 6858000"/>
              <a:gd name="connsiteX73" fmla="*/ 5699203 w 6128435"/>
              <a:gd name="connsiteY73" fmla="*/ 3775823 h 6858000"/>
              <a:gd name="connsiteX74" fmla="*/ 5704824 w 6128435"/>
              <a:gd name="connsiteY74" fmla="*/ 3785966 h 6858000"/>
              <a:gd name="connsiteX75" fmla="*/ 5712204 w 6128435"/>
              <a:gd name="connsiteY75" fmla="*/ 3785830 h 6858000"/>
              <a:gd name="connsiteX76" fmla="*/ 5724816 w 6128435"/>
              <a:gd name="connsiteY76" fmla="*/ 3798949 h 6858000"/>
              <a:gd name="connsiteX77" fmla="*/ 5733539 w 6128435"/>
              <a:gd name="connsiteY77" fmla="*/ 3818457 h 6858000"/>
              <a:gd name="connsiteX78" fmla="*/ 5768491 w 6128435"/>
              <a:gd name="connsiteY78" fmla="*/ 3914399 h 6858000"/>
              <a:gd name="connsiteX79" fmla="*/ 5793123 w 6128435"/>
              <a:gd name="connsiteY79" fmla="*/ 3969952 h 6858000"/>
              <a:gd name="connsiteX80" fmla="*/ 5808321 w 6128435"/>
              <a:gd name="connsiteY80" fmla="*/ 3988153 h 6858000"/>
              <a:gd name="connsiteX81" fmla="*/ 5825621 w 6128435"/>
              <a:gd name="connsiteY81" fmla="*/ 4015525 h 6858000"/>
              <a:gd name="connsiteX82" fmla="*/ 5860672 w 6128435"/>
              <a:gd name="connsiteY82" fmla="*/ 4061579 h 6858000"/>
              <a:gd name="connsiteX83" fmla="*/ 5872173 w 6128435"/>
              <a:gd name="connsiteY83" fmla="*/ 4088497 h 6858000"/>
              <a:gd name="connsiteX84" fmla="*/ 5883705 w 6128435"/>
              <a:gd name="connsiteY84" fmla="*/ 4101899 h 6858000"/>
              <a:gd name="connsiteX85" fmla="*/ 5885314 w 6128435"/>
              <a:gd name="connsiteY85" fmla="*/ 4108387 h 6858000"/>
              <a:gd name="connsiteX86" fmla="*/ 5894095 w 6128435"/>
              <a:gd name="connsiteY86" fmla="*/ 4128857 h 6858000"/>
              <a:gd name="connsiteX87" fmla="*/ 5898339 w 6128435"/>
              <a:gd name="connsiteY87" fmla="*/ 4140800 h 6858000"/>
              <a:gd name="connsiteX88" fmla="*/ 5899734 w 6128435"/>
              <a:gd name="connsiteY88" fmla="*/ 4145632 h 6858000"/>
              <a:gd name="connsiteX89" fmla="*/ 5903513 w 6128435"/>
              <a:gd name="connsiteY89" fmla="*/ 4187661 h 6858000"/>
              <a:gd name="connsiteX90" fmla="*/ 5917114 w 6128435"/>
              <a:gd name="connsiteY90" fmla="*/ 4213096 h 6858000"/>
              <a:gd name="connsiteX91" fmla="*/ 5921153 w 6128435"/>
              <a:gd name="connsiteY91" fmla="*/ 4236222 h 6858000"/>
              <a:gd name="connsiteX92" fmla="*/ 5924233 w 6128435"/>
              <a:gd name="connsiteY92" fmla="*/ 4242060 h 6858000"/>
              <a:gd name="connsiteX93" fmla="*/ 5928910 w 6128435"/>
              <a:gd name="connsiteY93" fmla="*/ 4300973 h 6858000"/>
              <a:gd name="connsiteX94" fmla="*/ 5939320 w 6128435"/>
              <a:gd name="connsiteY94" fmla="*/ 4340435 h 6858000"/>
              <a:gd name="connsiteX95" fmla="*/ 5946705 w 6128435"/>
              <a:gd name="connsiteY95" fmla="*/ 4428051 h 6858000"/>
              <a:gd name="connsiteX96" fmla="*/ 5949261 w 6128435"/>
              <a:gd name="connsiteY96" fmla="*/ 4449185 h 6858000"/>
              <a:gd name="connsiteX97" fmla="*/ 5957504 w 6128435"/>
              <a:gd name="connsiteY97" fmla="*/ 4465911 h 6858000"/>
              <a:gd name="connsiteX98" fmla="*/ 5964689 w 6128435"/>
              <a:gd name="connsiteY98" fmla="*/ 4468532 h 6858000"/>
              <a:gd name="connsiteX99" fmla="*/ 5967062 w 6128435"/>
              <a:gd name="connsiteY99" fmla="*/ 4479923 h 6858000"/>
              <a:gd name="connsiteX100" fmla="*/ 5968960 w 6128435"/>
              <a:gd name="connsiteY100" fmla="*/ 4482655 h 6858000"/>
              <a:gd name="connsiteX101" fmla="*/ 5978567 w 6128435"/>
              <a:gd name="connsiteY101" fmla="*/ 4498605 h 6858000"/>
              <a:gd name="connsiteX102" fmla="*/ 5980106 w 6128435"/>
              <a:gd name="connsiteY102" fmla="*/ 4585087 h 6858000"/>
              <a:gd name="connsiteX103" fmla="*/ 5998138 w 6128435"/>
              <a:gd name="connsiteY103" fmla="*/ 4697518 h 6858000"/>
              <a:gd name="connsiteX104" fmla="*/ 6013516 w 6128435"/>
              <a:gd name="connsiteY104" fmla="*/ 4786619 h 6858000"/>
              <a:gd name="connsiteX105" fmla="*/ 6025404 w 6128435"/>
              <a:gd name="connsiteY105" fmla="*/ 4858148 h 6858000"/>
              <a:gd name="connsiteX106" fmla="*/ 6007749 w 6128435"/>
              <a:gd name="connsiteY106" fmla="*/ 4964715 h 6858000"/>
              <a:gd name="connsiteX107" fmla="*/ 6005269 w 6128435"/>
              <a:gd name="connsiteY107" fmla="*/ 5150567 h 6858000"/>
              <a:gd name="connsiteX108" fmla="*/ 6001127 w 6128435"/>
              <a:gd name="connsiteY108" fmla="*/ 5164609 h 6858000"/>
              <a:gd name="connsiteX109" fmla="*/ 5996647 w 6128435"/>
              <a:gd name="connsiteY109" fmla="*/ 5185640 h 6858000"/>
              <a:gd name="connsiteX110" fmla="*/ 5998514 w 6128435"/>
              <a:gd name="connsiteY110" fmla="*/ 5189673 h 6858000"/>
              <a:gd name="connsiteX111" fmla="*/ 5995970 w 6128435"/>
              <a:gd name="connsiteY111" fmla="*/ 5221547 h 6858000"/>
              <a:gd name="connsiteX112" fmla="*/ 5997218 w 6128435"/>
              <a:gd name="connsiteY112" fmla="*/ 5222031 h 6858000"/>
              <a:gd name="connsiteX113" fmla="*/ 6002116 w 6128435"/>
              <a:gd name="connsiteY113" fmla="*/ 5231223 h 6858000"/>
              <a:gd name="connsiteX114" fmla="*/ 6008541 w 6128435"/>
              <a:gd name="connsiteY114" fmla="*/ 5248680 h 6858000"/>
              <a:gd name="connsiteX115" fmla="*/ 6039260 w 6128435"/>
              <a:gd name="connsiteY115" fmla="*/ 5289518 h 6858000"/>
              <a:gd name="connsiteX116" fmla="*/ 6036748 w 6128435"/>
              <a:gd name="connsiteY116" fmla="*/ 5322752 h 6858000"/>
              <a:gd name="connsiteX117" fmla="*/ 6036943 w 6128435"/>
              <a:gd name="connsiteY117" fmla="*/ 5329480 h 6858000"/>
              <a:gd name="connsiteX118" fmla="*/ 6037236 w 6128435"/>
              <a:gd name="connsiteY118" fmla="*/ 5329634 h 6858000"/>
              <a:gd name="connsiteX119" fmla="*/ 6038019 w 6128435"/>
              <a:gd name="connsiteY119" fmla="*/ 5336764 h 6858000"/>
              <a:gd name="connsiteX120" fmla="*/ 6037298 w 6128435"/>
              <a:gd name="connsiteY120" fmla="*/ 5341753 h 6858000"/>
              <a:gd name="connsiteX121" fmla="*/ 6037677 w 6128435"/>
              <a:gd name="connsiteY121" fmla="*/ 5354807 h 6858000"/>
              <a:gd name="connsiteX122" fmla="*/ 6039728 w 6128435"/>
              <a:gd name="connsiteY122" fmla="*/ 5359416 h 6858000"/>
              <a:gd name="connsiteX123" fmla="*/ 6043311 w 6128435"/>
              <a:gd name="connsiteY123" fmla="*/ 5361407 h 6858000"/>
              <a:gd name="connsiteX124" fmla="*/ 6042954 w 6128435"/>
              <a:gd name="connsiteY124" fmla="*/ 5362576 h 6858000"/>
              <a:gd name="connsiteX125" fmla="*/ 6053435 w 6128435"/>
              <a:gd name="connsiteY125" fmla="*/ 5387547 h 6858000"/>
              <a:gd name="connsiteX126" fmla="*/ 6065933 w 6128435"/>
              <a:gd name="connsiteY126" fmla="*/ 5443002 h 6858000"/>
              <a:gd name="connsiteX127" fmla="*/ 6068640 w 6128435"/>
              <a:gd name="connsiteY127" fmla="*/ 5474503 h 6858000"/>
              <a:gd name="connsiteX128" fmla="*/ 6080922 w 6128435"/>
              <a:gd name="connsiteY128" fmla="*/ 5561070 h 6858000"/>
              <a:gd name="connsiteX129" fmla="*/ 6096949 w 6128435"/>
              <a:gd name="connsiteY129" fmla="*/ 5648179 h 6858000"/>
              <a:gd name="connsiteX130" fmla="*/ 6125703 w 6128435"/>
              <a:gd name="connsiteY130" fmla="*/ 5692894 h 6858000"/>
              <a:gd name="connsiteX131" fmla="*/ 6126670 w 6128435"/>
              <a:gd name="connsiteY131" fmla="*/ 5697882 h 6858000"/>
              <a:gd name="connsiteX132" fmla="*/ 6124061 w 6128435"/>
              <a:gd name="connsiteY132" fmla="*/ 5710294 h 6858000"/>
              <a:gd name="connsiteX133" fmla="*/ 6122213 w 6128435"/>
              <a:gd name="connsiteY133" fmla="*/ 5714762 h 6858000"/>
              <a:gd name="connsiteX134" fmla="*/ 6121353 w 6128435"/>
              <a:gd name="connsiteY134" fmla="*/ 5721725 h 6858000"/>
              <a:gd name="connsiteX135" fmla="*/ 6121607 w 6128435"/>
              <a:gd name="connsiteY135" fmla="*/ 5721959 h 6858000"/>
              <a:gd name="connsiteX136" fmla="*/ 6120262 w 6128435"/>
              <a:gd name="connsiteY136" fmla="*/ 5728358 h 6858000"/>
              <a:gd name="connsiteX137" fmla="*/ 6110194 w 6128435"/>
              <a:gd name="connsiteY137" fmla="*/ 5758853 h 6858000"/>
              <a:gd name="connsiteX138" fmla="*/ 6127519 w 6128435"/>
              <a:gd name="connsiteY138" fmla="*/ 5865775 h 6858000"/>
              <a:gd name="connsiteX139" fmla="*/ 6128435 w 6128435"/>
              <a:gd name="connsiteY139" fmla="*/ 5870164 h 6858000"/>
              <a:gd name="connsiteX140" fmla="*/ 6119217 w 6128435"/>
              <a:gd name="connsiteY140" fmla="*/ 5888542 h 6858000"/>
              <a:gd name="connsiteX141" fmla="*/ 6115966 w 6128435"/>
              <a:gd name="connsiteY141" fmla="*/ 5898387 h 6858000"/>
              <a:gd name="connsiteX142" fmla="*/ 6111924 w 6128435"/>
              <a:gd name="connsiteY142" fmla="*/ 5900444 h 6858000"/>
              <a:gd name="connsiteX143" fmla="*/ 6108716 w 6128435"/>
              <a:gd name="connsiteY143" fmla="*/ 5915345 h 6858000"/>
              <a:gd name="connsiteX144" fmla="*/ 6109524 w 6128435"/>
              <a:gd name="connsiteY144" fmla="*/ 5917328 h 6858000"/>
              <a:gd name="connsiteX145" fmla="*/ 6102493 w 6128435"/>
              <a:gd name="connsiteY145" fmla="*/ 5928602 h 6858000"/>
              <a:gd name="connsiteX146" fmla="*/ 6056863 w 6128435"/>
              <a:gd name="connsiteY146" fmla="*/ 6000643 h 6858000"/>
              <a:gd name="connsiteX147" fmla="*/ 6045436 w 6128435"/>
              <a:gd name="connsiteY147" fmla="*/ 6124480 h 6858000"/>
              <a:gd name="connsiteX148" fmla="*/ 6030489 w 6128435"/>
              <a:gd name="connsiteY148" fmla="*/ 6317666 h 6858000"/>
              <a:gd name="connsiteX149" fmla="*/ 6007492 w 6128435"/>
              <a:gd name="connsiteY149" fmla="*/ 6440818 h 6858000"/>
              <a:gd name="connsiteX150" fmla="*/ 6009467 w 6128435"/>
              <a:gd name="connsiteY150" fmla="*/ 6487076 h 6858000"/>
              <a:gd name="connsiteX151" fmla="*/ 5995064 w 6128435"/>
              <a:gd name="connsiteY151" fmla="*/ 6540791 h 6858000"/>
              <a:gd name="connsiteX152" fmla="*/ 5996309 w 6128435"/>
              <a:gd name="connsiteY152" fmla="*/ 6543961 h 6858000"/>
              <a:gd name="connsiteX153" fmla="*/ 5996048 w 6128435"/>
              <a:gd name="connsiteY153" fmla="*/ 6555444 h 6858000"/>
              <a:gd name="connsiteX154" fmla="*/ 6002524 w 6128435"/>
              <a:gd name="connsiteY154" fmla="*/ 6560188 h 6858000"/>
              <a:gd name="connsiteX155" fmla="*/ 6006823 w 6128435"/>
              <a:gd name="connsiteY155" fmla="*/ 6578546 h 6858000"/>
              <a:gd name="connsiteX156" fmla="*/ 6004510 w 6128435"/>
              <a:gd name="connsiteY156" fmla="*/ 6599256 h 6858000"/>
              <a:gd name="connsiteX157" fmla="*/ 5986207 w 6128435"/>
              <a:gd name="connsiteY157" fmla="*/ 6695855 h 6858000"/>
              <a:gd name="connsiteX158" fmla="*/ 5979428 w 6128435"/>
              <a:gd name="connsiteY158" fmla="*/ 6754678 h 6858000"/>
              <a:gd name="connsiteX159" fmla="*/ 5983398 w 6128435"/>
              <a:gd name="connsiteY159" fmla="*/ 6778641 h 6858000"/>
              <a:gd name="connsiteX160" fmla="*/ 5984543 w 6128435"/>
              <a:gd name="connsiteY160" fmla="*/ 6811016 h 6858000"/>
              <a:gd name="connsiteX161" fmla="*/ 5981802 w 6128435"/>
              <a:gd name="connsiteY161" fmla="*/ 6838578 h 6858000"/>
              <a:gd name="connsiteX162" fmla="*/ 5979671 w 6128435"/>
              <a:gd name="connsiteY162" fmla="*/ 6858000 h 6858000"/>
              <a:gd name="connsiteX163" fmla="*/ 0 w 6128435"/>
              <a:gd name="connsiteY163" fmla="*/ 6858000 h 6858000"/>
              <a:gd name="connsiteX164" fmla="*/ 0 w 6128435"/>
              <a:gd name="connsiteY16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63491 w 6128435"/>
              <a:gd name="connsiteY26" fmla="*/ 1642938 h 6858000"/>
              <a:gd name="connsiteX27" fmla="*/ 5261314 w 6128435"/>
              <a:gd name="connsiteY27" fmla="*/ 1689177 h 6858000"/>
              <a:gd name="connsiteX28" fmla="*/ 5259788 w 6128435"/>
              <a:gd name="connsiteY28" fmla="*/ 1768516 h 6858000"/>
              <a:gd name="connsiteX29" fmla="*/ 5255696 w 6128435"/>
              <a:gd name="connsiteY29" fmla="*/ 1953770 h 6858000"/>
              <a:gd name="connsiteX30" fmla="*/ 5252592 w 6128435"/>
              <a:gd name="connsiteY30" fmla="*/ 2092210 h 6858000"/>
              <a:gd name="connsiteX31" fmla="*/ 5264303 w 6128435"/>
              <a:gd name="connsiteY31" fmla="*/ 2225157 h 6858000"/>
              <a:gd name="connsiteX32" fmla="*/ 5254949 w 6128435"/>
              <a:gd name="connsiteY32" fmla="*/ 2236160 h 6858000"/>
              <a:gd name="connsiteX33" fmla="*/ 5250104 w 6128435"/>
              <a:gd name="connsiteY33" fmla="*/ 2249166 h 6858000"/>
              <a:gd name="connsiteX34" fmla="*/ 5251214 w 6128435"/>
              <a:gd name="connsiteY34" fmla="*/ 2250944 h 6858000"/>
              <a:gd name="connsiteX35" fmla="*/ 5250644 w 6128435"/>
              <a:gd name="connsiteY35" fmla="*/ 2266619 h 6858000"/>
              <a:gd name="connsiteX36" fmla="*/ 5247111 w 6128435"/>
              <a:gd name="connsiteY36" fmla="*/ 2269679 h 6858000"/>
              <a:gd name="connsiteX37" fmla="*/ 5279312 w 6128435"/>
              <a:gd name="connsiteY37" fmla="*/ 2302757 h 6858000"/>
              <a:gd name="connsiteX38" fmla="*/ 5293877 w 6128435"/>
              <a:gd name="connsiteY38" fmla="*/ 2368649 h 6858000"/>
              <a:gd name="connsiteX39" fmla="*/ 5311338 w 6128435"/>
              <a:gd name="connsiteY39" fmla="*/ 2404034 h 6858000"/>
              <a:gd name="connsiteX40" fmla="*/ 5338366 w 6128435"/>
              <a:gd name="connsiteY40" fmla="*/ 2465052 h 6858000"/>
              <a:gd name="connsiteX41" fmla="*/ 5371263 w 6128435"/>
              <a:gd name="connsiteY41" fmla="*/ 2586413 h 6858000"/>
              <a:gd name="connsiteX42" fmla="*/ 5407503 w 6128435"/>
              <a:gd name="connsiteY42" fmla="*/ 2786290 h 6858000"/>
              <a:gd name="connsiteX43" fmla="*/ 5407356 w 6128435"/>
              <a:gd name="connsiteY43" fmla="*/ 2787545 h 6858000"/>
              <a:gd name="connsiteX44" fmla="*/ 5411130 w 6128435"/>
              <a:gd name="connsiteY44" fmla="*/ 2788640 h 6858000"/>
              <a:gd name="connsiteX45" fmla="*/ 5416439 w 6128435"/>
              <a:gd name="connsiteY45" fmla="*/ 2805666 h 6858000"/>
              <a:gd name="connsiteX46" fmla="*/ 5416589 w 6128435"/>
              <a:gd name="connsiteY46" fmla="*/ 2810822 h 6858000"/>
              <a:gd name="connsiteX47" fmla="*/ 5418542 w 6128435"/>
              <a:gd name="connsiteY47" fmla="*/ 2817745 h 6858000"/>
              <a:gd name="connsiteX48" fmla="*/ 5418847 w 6128435"/>
              <a:gd name="connsiteY48" fmla="*/ 2817825 h 6858000"/>
              <a:gd name="connsiteX49" fmla="*/ 5457023 w 6128435"/>
              <a:gd name="connsiteY49" fmla="*/ 2858292 h 6858000"/>
              <a:gd name="connsiteX50" fmla="*/ 5479298 w 6128435"/>
              <a:gd name="connsiteY50" fmla="*/ 2947791 h 6858000"/>
              <a:gd name="connsiteX51" fmla="*/ 5481770 w 6128435"/>
              <a:gd name="connsiteY51" fmla="*/ 2951352 h 6858000"/>
              <a:gd name="connsiteX52" fmla="*/ 5482045 w 6128435"/>
              <a:gd name="connsiteY52" fmla="*/ 2984371 h 6858000"/>
              <a:gd name="connsiteX53" fmla="*/ 5482415 w 6128435"/>
              <a:gd name="connsiteY53" fmla="*/ 3004079 h 6858000"/>
              <a:gd name="connsiteX54" fmla="*/ 5483865 w 6128435"/>
              <a:gd name="connsiteY54" fmla="*/ 3005467 h 6858000"/>
              <a:gd name="connsiteX55" fmla="*/ 5482236 w 6128435"/>
              <a:gd name="connsiteY55" fmla="*/ 3019791 h 6858000"/>
              <a:gd name="connsiteX56" fmla="*/ 5481505 w 6128435"/>
              <a:gd name="connsiteY56" fmla="*/ 3095286 h 6858000"/>
              <a:gd name="connsiteX57" fmla="*/ 5477595 w 6128435"/>
              <a:gd name="connsiteY57" fmla="*/ 3250534 h 6858000"/>
              <a:gd name="connsiteX58" fmla="*/ 5532836 w 6128435"/>
              <a:gd name="connsiteY58" fmla="*/ 3353840 h 6858000"/>
              <a:gd name="connsiteX59" fmla="*/ 5561229 w 6128435"/>
              <a:gd name="connsiteY59" fmla="*/ 3395784 h 6858000"/>
              <a:gd name="connsiteX60" fmla="*/ 5589758 w 6128435"/>
              <a:gd name="connsiteY60" fmla="*/ 3506453 h 6858000"/>
              <a:gd name="connsiteX61" fmla="*/ 5596144 w 6128435"/>
              <a:gd name="connsiteY61" fmla="*/ 3534624 h 6858000"/>
              <a:gd name="connsiteX62" fmla="*/ 5597750 w 6128435"/>
              <a:gd name="connsiteY62" fmla="*/ 3534129 h 6858000"/>
              <a:gd name="connsiteX63" fmla="*/ 5599700 w 6128435"/>
              <a:gd name="connsiteY63" fmla="*/ 3547221 h 6858000"/>
              <a:gd name="connsiteX64" fmla="*/ 5615031 w 6128435"/>
              <a:gd name="connsiteY64" fmla="*/ 3557482 h 6858000"/>
              <a:gd name="connsiteX65" fmla="*/ 5618377 w 6128435"/>
              <a:gd name="connsiteY65" fmla="*/ 3588431 h 6858000"/>
              <a:gd name="connsiteX66" fmla="*/ 5612155 w 6128435"/>
              <a:gd name="connsiteY66" fmla="*/ 3589869 h 6858000"/>
              <a:gd name="connsiteX67" fmla="*/ 5620843 w 6128435"/>
              <a:gd name="connsiteY67" fmla="*/ 3606745 h 6858000"/>
              <a:gd name="connsiteX68" fmla="*/ 5655472 w 6128435"/>
              <a:gd name="connsiteY68" fmla="*/ 3678877 h 6858000"/>
              <a:gd name="connsiteX69" fmla="*/ 5680448 w 6128435"/>
              <a:gd name="connsiteY69" fmla="*/ 3717760 h 6858000"/>
              <a:gd name="connsiteX70" fmla="*/ 5683015 w 6128435"/>
              <a:gd name="connsiteY70" fmla="*/ 3762025 h 6858000"/>
              <a:gd name="connsiteX71" fmla="*/ 5696643 w 6128435"/>
              <a:gd name="connsiteY71" fmla="*/ 3773888 h 6858000"/>
              <a:gd name="connsiteX72" fmla="*/ 5699203 w 6128435"/>
              <a:gd name="connsiteY72" fmla="*/ 3775823 h 6858000"/>
              <a:gd name="connsiteX73" fmla="*/ 5704824 w 6128435"/>
              <a:gd name="connsiteY73" fmla="*/ 3785966 h 6858000"/>
              <a:gd name="connsiteX74" fmla="*/ 5712204 w 6128435"/>
              <a:gd name="connsiteY74" fmla="*/ 3785830 h 6858000"/>
              <a:gd name="connsiteX75" fmla="*/ 5724816 w 6128435"/>
              <a:gd name="connsiteY75" fmla="*/ 3798949 h 6858000"/>
              <a:gd name="connsiteX76" fmla="*/ 5733539 w 6128435"/>
              <a:gd name="connsiteY76" fmla="*/ 3818457 h 6858000"/>
              <a:gd name="connsiteX77" fmla="*/ 5768491 w 6128435"/>
              <a:gd name="connsiteY77" fmla="*/ 3914399 h 6858000"/>
              <a:gd name="connsiteX78" fmla="*/ 5793123 w 6128435"/>
              <a:gd name="connsiteY78" fmla="*/ 3969952 h 6858000"/>
              <a:gd name="connsiteX79" fmla="*/ 5808321 w 6128435"/>
              <a:gd name="connsiteY79" fmla="*/ 3988153 h 6858000"/>
              <a:gd name="connsiteX80" fmla="*/ 5825621 w 6128435"/>
              <a:gd name="connsiteY80" fmla="*/ 4015525 h 6858000"/>
              <a:gd name="connsiteX81" fmla="*/ 5860672 w 6128435"/>
              <a:gd name="connsiteY81" fmla="*/ 4061579 h 6858000"/>
              <a:gd name="connsiteX82" fmla="*/ 5872173 w 6128435"/>
              <a:gd name="connsiteY82" fmla="*/ 4088497 h 6858000"/>
              <a:gd name="connsiteX83" fmla="*/ 5883705 w 6128435"/>
              <a:gd name="connsiteY83" fmla="*/ 4101899 h 6858000"/>
              <a:gd name="connsiteX84" fmla="*/ 5885314 w 6128435"/>
              <a:gd name="connsiteY84" fmla="*/ 4108387 h 6858000"/>
              <a:gd name="connsiteX85" fmla="*/ 5894095 w 6128435"/>
              <a:gd name="connsiteY85" fmla="*/ 4128857 h 6858000"/>
              <a:gd name="connsiteX86" fmla="*/ 5898339 w 6128435"/>
              <a:gd name="connsiteY86" fmla="*/ 4140800 h 6858000"/>
              <a:gd name="connsiteX87" fmla="*/ 5899734 w 6128435"/>
              <a:gd name="connsiteY87" fmla="*/ 4145632 h 6858000"/>
              <a:gd name="connsiteX88" fmla="*/ 5903513 w 6128435"/>
              <a:gd name="connsiteY88" fmla="*/ 4187661 h 6858000"/>
              <a:gd name="connsiteX89" fmla="*/ 5917114 w 6128435"/>
              <a:gd name="connsiteY89" fmla="*/ 4213096 h 6858000"/>
              <a:gd name="connsiteX90" fmla="*/ 5921153 w 6128435"/>
              <a:gd name="connsiteY90" fmla="*/ 4236222 h 6858000"/>
              <a:gd name="connsiteX91" fmla="*/ 5924233 w 6128435"/>
              <a:gd name="connsiteY91" fmla="*/ 4242060 h 6858000"/>
              <a:gd name="connsiteX92" fmla="*/ 5928910 w 6128435"/>
              <a:gd name="connsiteY92" fmla="*/ 4300973 h 6858000"/>
              <a:gd name="connsiteX93" fmla="*/ 5939320 w 6128435"/>
              <a:gd name="connsiteY93" fmla="*/ 4340435 h 6858000"/>
              <a:gd name="connsiteX94" fmla="*/ 5946705 w 6128435"/>
              <a:gd name="connsiteY94" fmla="*/ 4428051 h 6858000"/>
              <a:gd name="connsiteX95" fmla="*/ 5949261 w 6128435"/>
              <a:gd name="connsiteY95" fmla="*/ 4449185 h 6858000"/>
              <a:gd name="connsiteX96" fmla="*/ 5957504 w 6128435"/>
              <a:gd name="connsiteY96" fmla="*/ 4465911 h 6858000"/>
              <a:gd name="connsiteX97" fmla="*/ 5964689 w 6128435"/>
              <a:gd name="connsiteY97" fmla="*/ 4468532 h 6858000"/>
              <a:gd name="connsiteX98" fmla="*/ 5967062 w 6128435"/>
              <a:gd name="connsiteY98" fmla="*/ 4479923 h 6858000"/>
              <a:gd name="connsiteX99" fmla="*/ 5968960 w 6128435"/>
              <a:gd name="connsiteY99" fmla="*/ 4482655 h 6858000"/>
              <a:gd name="connsiteX100" fmla="*/ 5978567 w 6128435"/>
              <a:gd name="connsiteY100" fmla="*/ 4498605 h 6858000"/>
              <a:gd name="connsiteX101" fmla="*/ 5980106 w 6128435"/>
              <a:gd name="connsiteY101" fmla="*/ 4585087 h 6858000"/>
              <a:gd name="connsiteX102" fmla="*/ 5998138 w 6128435"/>
              <a:gd name="connsiteY102" fmla="*/ 4697518 h 6858000"/>
              <a:gd name="connsiteX103" fmla="*/ 6013516 w 6128435"/>
              <a:gd name="connsiteY103" fmla="*/ 4786619 h 6858000"/>
              <a:gd name="connsiteX104" fmla="*/ 6025404 w 6128435"/>
              <a:gd name="connsiteY104" fmla="*/ 4858148 h 6858000"/>
              <a:gd name="connsiteX105" fmla="*/ 6007749 w 6128435"/>
              <a:gd name="connsiteY105" fmla="*/ 4964715 h 6858000"/>
              <a:gd name="connsiteX106" fmla="*/ 6005269 w 6128435"/>
              <a:gd name="connsiteY106" fmla="*/ 5150567 h 6858000"/>
              <a:gd name="connsiteX107" fmla="*/ 6001127 w 6128435"/>
              <a:gd name="connsiteY107" fmla="*/ 5164609 h 6858000"/>
              <a:gd name="connsiteX108" fmla="*/ 5996647 w 6128435"/>
              <a:gd name="connsiteY108" fmla="*/ 5185640 h 6858000"/>
              <a:gd name="connsiteX109" fmla="*/ 5998514 w 6128435"/>
              <a:gd name="connsiteY109" fmla="*/ 5189673 h 6858000"/>
              <a:gd name="connsiteX110" fmla="*/ 5995970 w 6128435"/>
              <a:gd name="connsiteY110" fmla="*/ 5221547 h 6858000"/>
              <a:gd name="connsiteX111" fmla="*/ 5997218 w 6128435"/>
              <a:gd name="connsiteY111" fmla="*/ 5222031 h 6858000"/>
              <a:gd name="connsiteX112" fmla="*/ 6002116 w 6128435"/>
              <a:gd name="connsiteY112" fmla="*/ 5231223 h 6858000"/>
              <a:gd name="connsiteX113" fmla="*/ 6008541 w 6128435"/>
              <a:gd name="connsiteY113" fmla="*/ 5248680 h 6858000"/>
              <a:gd name="connsiteX114" fmla="*/ 6039260 w 6128435"/>
              <a:gd name="connsiteY114" fmla="*/ 5289518 h 6858000"/>
              <a:gd name="connsiteX115" fmla="*/ 6036748 w 6128435"/>
              <a:gd name="connsiteY115" fmla="*/ 5322752 h 6858000"/>
              <a:gd name="connsiteX116" fmla="*/ 6036943 w 6128435"/>
              <a:gd name="connsiteY116" fmla="*/ 5329480 h 6858000"/>
              <a:gd name="connsiteX117" fmla="*/ 6037236 w 6128435"/>
              <a:gd name="connsiteY117" fmla="*/ 5329634 h 6858000"/>
              <a:gd name="connsiteX118" fmla="*/ 6038019 w 6128435"/>
              <a:gd name="connsiteY118" fmla="*/ 5336764 h 6858000"/>
              <a:gd name="connsiteX119" fmla="*/ 6037298 w 6128435"/>
              <a:gd name="connsiteY119" fmla="*/ 5341753 h 6858000"/>
              <a:gd name="connsiteX120" fmla="*/ 6037677 w 6128435"/>
              <a:gd name="connsiteY120" fmla="*/ 5354807 h 6858000"/>
              <a:gd name="connsiteX121" fmla="*/ 6039728 w 6128435"/>
              <a:gd name="connsiteY121" fmla="*/ 5359416 h 6858000"/>
              <a:gd name="connsiteX122" fmla="*/ 6043311 w 6128435"/>
              <a:gd name="connsiteY122" fmla="*/ 5361407 h 6858000"/>
              <a:gd name="connsiteX123" fmla="*/ 6042954 w 6128435"/>
              <a:gd name="connsiteY123" fmla="*/ 5362576 h 6858000"/>
              <a:gd name="connsiteX124" fmla="*/ 6053435 w 6128435"/>
              <a:gd name="connsiteY124" fmla="*/ 5387547 h 6858000"/>
              <a:gd name="connsiteX125" fmla="*/ 6065933 w 6128435"/>
              <a:gd name="connsiteY125" fmla="*/ 5443002 h 6858000"/>
              <a:gd name="connsiteX126" fmla="*/ 6068640 w 6128435"/>
              <a:gd name="connsiteY126" fmla="*/ 5474503 h 6858000"/>
              <a:gd name="connsiteX127" fmla="*/ 6080922 w 6128435"/>
              <a:gd name="connsiteY127" fmla="*/ 5561070 h 6858000"/>
              <a:gd name="connsiteX128" fmla="*/ 6096949 w 6128435"/>
              <a:gd name="connsiteY128" fmla="*/ 5648179 h 6858000"/>
              <a:gd name="connsiteX129" fmla="*/ 6125703 w 6128435"/>
              <a:gd name="connsiteY129" fmla="*/ 5692894 h 6858000"/>
              <a:gd name="connsiteX130" fmla="*/ 6126670 w 6128435"/>
              <a:gd name="connsiteY130" fmla="*/ 5697882 h 6858000"/>
              <a:gd name="connsiteX131" fmla="*/ 6124061 w 6128435"/>
              <a:gd name="connsiteY131" fmla="*/ 5710294 h 6858000"/>
              <a:gd name="connsiteX132" fmla="*/ 6122213 w 6128435"/>
              <a:gd name="connsiteY132" fmla="*/ 5714762 h 6858000"/>
              <a:gd name="connsiteX133" fmla="*/ 6121353 w 6128435"/>
              <a:gd name="connsiteY133" fmla="*/ 5721725 h 6858000"/>
              <a:gd name="connsiteX134" fmla="*/ 6121607 w 6128435"/>
              <a:gd name="connsiteY134" fmla="*/ 5721959 h 6858000"/>
              <a:gd name="connsiteX135" fmla="*/ 6120262 w 6128435"/>
              <a:gd name="connsiteY135" fmla="*/ 5728358 h 6858000"/>
              <a:gd name="connsiteX136" fmla="*/ 6110194 w 6128435"/>
              <a:gd name="connsiteY136" fmla="*/ 5758853 h 6858000"/>
              <a:gd name="connsiteX137" fmla="*/ 6127519 w 6128435"/>
              <a:gd name="connsiteY137" fmla="*/ 5865775 h 6858000"/>
              <a:gd name="connsiteX138" fmla="*/ 6128435 w 6128435"/>
              <a:gd name="connsiteY138" fmla="*/ 5870164 h 6858000"/>
              <a:gd name="connsiteX139" fmla="*/ 6119217 w 6128435"/>
              <a:gd name="connsiteY139" fmla="*/ 5888542 h 6858000"/>
              <a:gd name="connsiteX140" fmla="*/ 6115966 w 6128435"/>
              <a:gd name="connsiteY140" fmla="*/ 5898387 h 6858000"/>
              <a:gd name="connsiteX141" fmla="*/ 6111924 w 6128435"/>
              <a:gd name="connsiteY141" fmla="*/ 5900444 h 6858000"/>
              <a:gd name="connsiteX142" fmla="*/ 6108716 w 6128435"/>
              <a:gd name="connsiteY142" fmla="*/ 5915345 h 6858000"/>
              <a:gd name="connsiteX143" fmla="*/ 6109524 w 6128435"/>
              <a:gd name="connsiteY143" fmla="*/ 5917328 h 6858000"/>
              <a:gd name="connsiteX144" fmla="*/ 6102493 w 6128435"/>
              <a:gd name="connsiteY144" fmla="*/ 5928602 h 6858000"/>
              <a:gd name="connsiteX145" fmla="*/ 6056863 w 6128435"/>
              <a:gd name="connsiteY145" fmla="*/ 6000643 h 6858000"/>
              <a:gd name="connsiteX146" fmla="*/ 6045436 w 6128435"/>
              <a:gd name="connsiteY146" fmla="*/ 6124480 h 6858000"/>
              <a:gd name="connsiteX147" fmla="*/ 6030489 w 6128435"/>
              <a:gd name="connsiteY147" fmla="*/ 6317666 h 6858000"/>
              <a:gd name="connsiteX148" fmla="*/ 6007492 w 6128435"/>
              <a:gd name="connsiteY148" fmla="*/ 6440818 h 6858000"/>
              <a:gd name="connsiteX149" fmla="*/ 6009467 w 6128435"/>
              <a:gd name="connsiteY149" fmla="*/ 6487076 h 6858000"/>
              <a:gd name="connsiteX150" fmla="*/ 5995064 w 6128435"/>
              <a:gd name="connsiteY150" fmla="*/ 6540791 h 6858000"/>
              <a:gd name="connsiteX151" fmla="*/ 5996309 w 6128435"/>
              <a:gd name="connsiteY151" fmla="*/ 6543961 h 6858000"/>
              <a:gd name="connsiteX152" fmla="*/ 5996048 w 6128435"/>
              <a:gd name="connsiteY152" fmla="*/ 6555444 h 6858000"/>
              <a:gd name="connsiteX153" fmla="*/ 6002524 w 6128435"/>
              <a:gd name="connsiteY153" fmla="*/ 6560188 h 6858000"/>
              <a:gd name="connsiteX154" fmla="*/ 6006823 w 6128435"/>
              <a:gd name="connsiteY154" fmla="*/ 6578546 h 6858000"/>
              <a:gd name="connsiteX155" fmla="*/ 6004510 w 6128435"/>
              <a:gd name="connsiteY155" fmla="*/ 6599256 h 6858000"/>
              <a:gd name="connsiteX156" fmla="*/ 5986207 w 6128435"/>
              <a:gd name="connsiteY156" fmla="*/ 6695855 h 6858000"/>
              <a:gd name="connsiteX157" fmla="*/ 5979428 w 6128435"/>
              <a:gd name="connsiteY157" fmla="*/ 6754678 h 6858000"/>
              <a:gd name="connsiteX158" fmla="*/ 5983398 w 6128435"/>
              <a:gd name="connsiteY158" fmla="*/ 6778641 h 6858000"/>
              <a:gd name="connsiteX159" fmla="*/ 5984543 w 6128435"/>
              <a:gd name="connsiteY159" fmla="*/ 6811016 h 6858000"/>
              <a:gd name="connsiteX160" fmla="*/ 5981802 w 6128435"/>
              <a:gd name="connsiteY160" fmla="*/ 6838578 h 6858000"/>
              <a:gd name="connsiteX161" fmla="*/ 5979671 w 6128435"/>
              <a:gd name="connsiteY161" fmla="*/ 6858000 h 6858000"/>
              <a:gd name="connsiteX162" fmla="*/ 0 w 6128435"/>
              <a:gd name="connsiteY162" fmla="*/ 6858000 h 6858000"/>
              <a:gd name="connsiteX163" fmla="*/ 0 w 6128435"/>
              <a:gd name="connsiteY16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79312 w 6128435"/>
              <a:gd name="connsiteY35" fmla="*/ 2302757 h 6858000"/>
              <a:gd name="connsiteX36" fmla="*/ 5293877 w 6128435"/>
              <a:gd name="connsiteY36" fmla="*/ 2368649 h 6858000"/>
              <a:gd name="connsiteX37" fmla="*/ 5311338 w 6128435"/>
              <a:gd name="connsiteY37" fmla="*/ 2404034 h 6858000"/>
              <a:gd name="connsiteX38" fmla="*/ 5338366 w 6128435"/>
              <a:gd name="connsiteY38" fmla="*/ 2465052 h 6858000"/>
              <a:gd name="connsiteX39" fmla="*/ 5371263 w 6128435"/>
              <a:gd name="connsiteY39" fmla="*/ 2586413 h 6858000"/>
              <a:gd name="connsiteX40" fmla="*/ 5407503 w 6128435"/>
              <a:gd name="connsiteY40" fmla="*/ 2786290 h 6858000"/>
              <a:gd name="connsiteX41" fmla="*/ 5407356 w 6128435"/>
              <a:gd name="connsiteY41" fmla="*/ 2787545 h 6858000"/>
              <a:gd name="connsiteX42" fmla="*/ 5411130 w 6128435"/>
              <a:gd name="connsiteY42" fmla="*/ 2788640 h 6858000"/>
              <a:gd name="connsiteX43" fmla="*/ 5416439 w 6128435"/>
              <a:gd name="connsiteY43" fmla="*/ 2805666 h 6858000"/>
              <a:gd name="connsiteX44" fmla="*/ 5416589 w 6128435"/>
              <a:gd name="connsiteY44" fmla="*/ 2810822 h 6858000"/>
              <a:gd name="connsiteX45" fmla="*/ 5418542 w 6128435"/>
              <a:gd name="connsiteY45" fmla="*/ 2817745 h 6858000"/>
              <a:gd name="connsiteX46" fmla="*/ 5418847 w 6128435"/>
              <a:gd name="connsiteY46" fmla="*/ 2817825 h 6858000"/>
              <a:gd name="connsiteX47" fmla="*/ 5457023 w 6128435"/>
              <a:gd name="connsiteY47" fmla="*/ 2858292 h 6858000"/>
              <a:gd name="connsiteX48" fmla="*/ 5479298 w 6128435"/>
              <a:gd name="connsiteY48" fmla="*/ 2947791 h 6858000"/>
              <a:gd name="connsiteX49" fmla="*/ 5481770 w 6128435"/>
              <a:gd name="connsiteY49" fmla="*/ 2951352 h 6858000"/>
              <a:gd name="connsiteX50" fmla="*/ 5482045 w 6128435"/>
              <a:gd name="connsiteY50" fmla="*/ 2984371 h 6858000"/>
              <a:gd name="connsiteX51" fmla="*/ 5482415 w 6128435"/>
              <a:gd name="connsiteY51" fmla="*/ 3004079 h 6858000"/>
              <a:gd name="connsiteX52" fmla="*/ 5483865 w 6128435"/>
              <a:gd name="connsiteY52" fmla="*/ 3005467 h 6858000"/>
              <a:gd name="connsiteX53" fmla="*/ 5482236 w 6128435"/>
              <a:gd name="connsiteY53" fmla="*/ 3019791 h 6858000"/>
              <a:gd name="connsiteX54" fmla="*/ 5481505 w 6128435"/>
              <a:gd name="connsiteY54" fmla="*/ 3095286 h 6858000"/>
              <a:gd name="connsiteX55" fmla="*/ 5477595 w 6128435"/>
              <a:gd name="connsiteY55" fmla="*/ 3250534 h 6858000"/>
              <a:gd name="connsiteX56" fmla="*/ 5532836 w 6128435"/>
              <a:gd name="connsiteY56" fmla="*/ 3353840 h 6858000"/>
              <a:gd name="connsiteX57" fmla="*/ 5561229 w 6128435"/>
              <a:gd name="connsiteY57" fmla="*/ 3395784 h 6858000"/>
              <a:gd name="connsiteX58" fmla="*/ 5589758 w 6128435"/>
              <a:gd name="connsiteY58" fmla="*/ 3506453 h 6858000"/>
              <a:gd name="connsiteX59" fmla="*/ 5596144 w 6128435"/>
              <a:gd name="connsiteY59" fmla="*/ 3534624 h 6858000"/>
              <a:gd name="connsiteX60" fmla="*/ 5597750 w 6128435"/>
              <a:gd name="connsiteY60" fmla="*/ 3534129 h 6858000"/>
              <a:gd name="connsiteX61" fmla="*/ 5599700 w 6128435"/>
              <a:gd name="connsiteY61" fmla="*/ 3547221 h 6858000"/>
              <a:gd name="connsiteX62" fmla="*/ 5615031 w 6128435"/>
              <a:gd name="connsiteY62" fmla="*/ 3557482 h 6858000"/>
              <a:gd name="connsiteX63" fmla="*/ 5618377 w 6128435"/>
              <a:gd name="connsiteY63" fmla="*/ 3588431 h 6858000"/>
              <a:gd name="connsiteX64" fmla="*/ 5612155 w 6128435"/>
              <a:gd name="connsiteY64" fmla="*/ 3589869 h 6858000"/>
              <a:gd name="connsiteX65" fmla="*/ 5620843 w 6128435"/>
              <a:gd name="connsiteY65" fmla="*/ 3606745 h 6858000"/>
              <a:gd name="connsiteX66" fmla="*/ 5655472 w 6128435"/>
              <a:gd name="connsiteY66" fmla="*/ 3678877 h 6858000"/>
              <a:gd name="connsiteX67" fmla="*/ 5680448 w 6128435"/>
              <a:gd name="connsiteY67" fmla="*/ 3717760 h 6858000"/>
              <a:gd name="connsiteX68" fmla="*/ 5683015 w 6128435"/>
              <a:gd name="connsiteY68" fmla="*/ 3762025 h 6858000"/>
              <a:gd name="connsiteX69" fmla="*/ 5696643 w 6128435"/>
              <a:gd name="connsiteY69" fmla="*/ 3773888 h 6858000"/>
              <a:gd name="connsiteX70" fmla="*/ 5699203 w 6128435"/>
              <a:gd name="connsiteY70" fmla="*/ 3775823 h 6858000"/>
              <a:gd name="connsiteX71" fmla="*/ 5704824 w 6128435"/>
              <a:gd name="connsiteY71" fmla="*/ 3785966 h 6858000"/>
              <a:gd name="connsiteX72" fmla="*/ 5712204 w 6128435"/>
              <a:gd name="connsiteY72" fmla="*/ 3785830 h 6858000"/>
              <a:gd name="connsiteX73" fmla="*/ 5724816 w 6128435"/>
              <a:gd name="connsiteY73" fmla="*/ 3798949 h 6858000"/>
              <a:gd name="connsiteX74" fmla="*/ 5733539 w 6128435"/>
              <a:gd name="connsiteY74" fmla="*/ 3818457 h 6858000"/>
              <a:gd name="connsiteX75" fmla="*/ 5768491 w 6128435"/>
              <a:gd name="connsiteY75" fmla="*/ 3914399 h 6858000"/>
              <a:gd name="connsiteX76" fmla="*/ 5793123 w 6128435"/>
              <a:gd name="connsiteY76" fmla="*/ 3969952 h 6858000"/>
              <a:gd name="connsiteX77" fmla="*/ 5808321 w 6128435"/>
              <a:gd name="connsiteY77" fmla="*/ 3988153 h 6858000"/>
              <a:gd name="connsiteX78" fmla="*/ 5825621 w 6128435"/>
              <a:gd name="connsiteY78" fmla="*/ 4015525 h 6858000"/>
              <a:gd name="connsiteX79" fmla="*/ 5860672 w 6128435"/>
              <a:gd name="connsiteY79" fmla="*/ 4061579 h 6858000"/>
              <a:gd name="connsiteX80" fmla="*/ 5872173 w 6128435"/>
              <a:gd name="connsiteY80" fmla="*/ 4088497 h 6858000"/>
              <a:gd name="connsiteX81" fmla="*/ 5883705 w 6128435"/>
              <a:gd name="connsiteY81" fmla="*/ 4101899 h 6858000"/>
              <a:gd name="connsiteX82" fmla="*/ 5885314 w 6128435"/>
              <a:gd name="connsiteY82" fmla="*/ 4108387 h 6858000"/>
              <a:gd name="connsiteX83" fmla="*/ 5894095 w 6128435"/>
              <a:gd name="connsiteY83" fmla="*/ 4128857 h 6858000"/>
              <a:gd name="connsiteX84" fmla="*/ 5898339 w 6128435"/>
              <a:gd name="connsiteY84" fmla="*/ 4140800 h 6858000"/>
              <a:gd name="connsiteX85" fmla="*/ 5899734 w 6128435"/>
              <a:gd name="connsiteY85" fmla="*/ 4145632 h 6858000"/>
              <a:gd name="connsiteX86" fmla="*/ 5903513 w 6128435"/>
              <a:gd name="connsiteY86" fmla="*/ 4187661 h 6858000"/>
              <a:gd name="connsiteX87" fmla="*/ 5917114 w 6128435"/>
              <a:gd name="connsiteY87" fmla="*/ 4213096 h 6858000"/>
              <a:gd name="connsiteX88" fmla="*/ 5921153 w 6128435"/>
              <a:gd name="connsiteY88" fmla="*/ 4236222 h 6858000"/>
              <a:gd name="connsiteX89" fmla="*/ 5924233 w 6128435"/>
              <a:gd name="connsiteY89" fmla="*/ 4242060 h 6858000"/>
              <a:gd name="connsiteX90" fmla="*/ 5928910 w 6128435"/>
              <a:gd name="connsiteY90" fmla="*/ 4300973 h 6858000"/>
              <a:gd name="connsiteX91" fmla="*/ 5939320 w 6128435"/>
              <a:gd name="connsiteY91" fmla="*/ 4340435 h 6858000"/>
              <a:gd name="connsiteX92" fmla="*/ 5946705 w 6128435"/>
              <a:gd name="connsiteY92" fmla="*/ 4428051 h 6858000"/>
              <a:gd name="connsiteX93" fmla="*/ 5949261 w 6128435"/>
              <a:gd name="connsiteY93" fmla="*/ 4449185 h 6858000"/>
              <a:gd name="connsiteX94" fmla="*/ 5957504 w 6128435"/>
              <a:gd name="connsiteY94" fmla="*/ 4465911 h 6858000"/>
              <a:gd name="connsiteX95" fmla="*/ 5964689 w 6128435"/>
              <a:gd name="connsiteY95" fmla="*/ 4468532 h 6858000"/>
              <a:gd name="connsiteX96" fmla="*/ 5967062 w 6128435"/>
              <a:gd name="connsiteY96" fmla="*/ 4479923 h 6858000"/>
              <a:gd name="connsiteX97" fmla="*/ 5968960 w 6128435"/>
              <a:gd name="connsiteY97" fmla="*/ 4482655 h 6858000"/>
              <a:gd name="connsiteX98" fmla="*/ 5978567 w 6128435"/>
              <a:gd name="connsiteY98" fmla="*/ 4498605 h 6858000"/>
              <a:gd name="connsiteX99" fmla="*/ 5980106 w 6128435"/>
              <a:gd name="connsiteY99" fmla="*/ 4585087 h 6858000"/>
              <a:gd name="connsiteX100" fmla="*/ 5998138 w 6128435"/>
              <a:gd name="connsiteY100" fmla="*/ 4697518 h 6858000"/>
              <a:gd name="connsiteX101" fmla="*/ 6013516 w 6128435"/>
              <a:gd name="connsiteY101" fmla="*/ 4786619 h 6858000"/>
              <a:gd name="connsiteX102" fmla="*/ 6025404 w 6128435"/>
              <a:gd name="connsiteY102" fmla="*/ 4858148 h 6858000"/>
              <a:gd name="connsiteX103" fmla="*/ 6007749 w 6128435"/>
              <a:gd name="connsiteY103" fmla="*/ 4964715 h 6858000"/>
              <a:gd name="connsiteX104" fmla="*/ 6005269 w 6128435"/>
              <a:gd name="connsiteY104" fmla="*/ 5150567 h 6858000"/>
              <a:gd name="connsiteX105" fmla="*/ 6001127 w 6128435"/>
              <a:gd name="connsiteY105" fmla="*/ 5164609 h 6858000"/>
              <a:gd name="connsiteX106" fmla="*/ 5996647 w 6128435"/>
              <a:gd name="connsiteY106" fmla="*/ 5185640 h 6858000"/>
              <a:gd name="connsiteX107" fmla="*/ 5998514 w 6128435"/>
              <a:gd name="connsiteY107" fmla="*/ 5189673 h 6858000"/>
              <a:gd name="connsiteX108" fmla="*/ 5995970 w 6128435"/>
              <a:gd name="connsiteY108" fmla="*/ 5221547 h 6858000"/>
              <a:gd name="connsiteX109" fmla="*/ 5997218 w 6128435"/>
              <a:gd name="connsiteY109" fmla="*/ 5222031 h 6858000"/>
              <a:gd name="connsiteX110" fmla="*/ 6002116 w 6128435"/>
              <a:gd name="connsiteY110" fmla="*/ 5231223 h 6858000"/>
              <a:gd name="connsiteX111" fmla="*/ 6008541 w 6128435"/>
              <a:gd name="connsiteY111" fmla="*/ 5248680 h 6858000"/>
              <a:gd name="connsiteX112" fmla="*/ 6039260 w 6128435"/>
              <a:gd name="connsiteY112" fmla="*/ 5289518 h 6858000"/>
              <a:gd name="connsiteX113" fmla="*/ 6036748 w 6128435"/>
              <a:gd name="connsiteY113" fmla="*/ 5322752 h 6858000"/>
              <a:gd name="connsiteX114" fmla="*/ 6036943 w 6128435"/>
              <a:gd name="connsiteY114" fmla="*/ 5329480 h 6858000"/>
              <a:gd name="connsiteX115" fmla="*/ 6037236 w 6128435"/>
              <a:gd name="connsiteY115" fmla="*/ 5329634 h 6858000"/>
              <a:gd name="connsiteX116" fmla="*/ 6038019 w 6128435"/>
              <a:gd name="connsiteY116" fmla="*/ 5336764 h 6858000"/>
              <a:gd name="connsiteX117" fmla="*/ 6037298 w 6128435"/>
              <a:gd name="connsiteY117" fmla="*/ 5341753 h 6858000"/>
              <a:gd name="connsiteX118" fmla="*/ 6037677 w 6128435"/>
              <a:gd name="connsiteY118" fmla="*/ 5354807 h 6858000"/>
              <a:gd name="connsiteX119" fmla="*/ 6039728 w 6128435"/>
              <a:gd name="connsiteY119" fmla="*/ 5359416 h 6858000"/>
              <a:gd name="connsiteX120" fmla="*/ 6043311 w 6128435"/>
              <a:gd name="connsiteY120" fmla="*/ 5361407 h 6858000"/>
              <a:gd name="connsiteX121" fmla="*/ 6042954 w 6128435"/>
              <a:gd name="connsiteY121" fmla="*/ 5362576 h 6858000"/>
              <a:gd name="connsiteX122" fmla="*/ 6053435 w 6128435"/>
              <a:gd name="connsiteY122" fmla="*/ 5387547 h 6858000"/>
              <a:gd name="connsiteX123" fmla="*/ 6065933 w 6128435"/>
              <a:gd name="connsiteY123" fmla="*/ 5443002 h 6858000"/>
              <a:gd name="connsiteX124" fmla="*/ 6068640 w 6128435"/>
              <a:gd name="connsiteY124" fmla="*/ 5474503 h 6858000"/>
              <a:gd name="connsiteX125" fmla="*/ 6080922 w 6128435"/>
              <a:gd name="connsiteY125" fmla="*/ 5561070 h 6858000"/>
              <a:gd name="connsiteX126" fmla="*/ 6096949 w 6128435"/>
              <a:gd name="connsiteY126" fmla="*/ 5648179 h 6858000"/>
              <a:gd name="connsiteX127" fmla="*/ 6125703 w 6128435"/>
              <a:gd name="connsiteY127" fmla="*/ 5692894 h 6858000"/>
              <a:gd name="connsiteX128" fmla="*/ 6126670 w 6128435"/>
              <a:gd name="connsiteY128" fmla="*/ 5697882 h 6858000"/>
              <a:gd name="connsiteX129" fmla="*/ 6124061 w 6128435"/>
              <a:gd name="connsiteY129" fmla="*/ 5710294 h 6858000"/>
              <a:gd name="connsiteX130" fmla="*/ 6122213 w 6128435"/>
              <a:gd name="connsiteY130" fmla="*/ 5714762 h 6858000"/>
              <a:gd name="connsiteX131" fmla="*/ 6121353 w 6128435"/>
              <a:gd name="connsiteY131" fmla="*/ 5721725 h 6858000"/>
              <a:gd name="connsiteX132" fmla="*/ 6121607 w 6128435"/>
              <a:gd name="connsiteY132" fmla="*/ 5721959 h 6858000"/>
              <a:gd name="connsiteX133" fmla="*/ 6120262 w 6128435"/>
              <a:gd name="connsiteY133" fmla="*/ 5728358 h 6858000"/>
              <a:gd name="connsiteX134" fmla="*/ 6110194 w 6128435"/>
              <a:gd name="connsiteY134" fmla="*/ 5758853 h 6858000"/>
              <a:gd name="connsiteX135" fmla="*/ 6127519 w 6128435"/>
              <a:gd name="connsiteY135" fmla="*/ 5865775 h 6858000"/>
              <a:gd name="connsiteX136" fmla="*/ 6128435 w 6128435"/>
              <a:gd name="connsiteY136" fmla="*/ 5870164 h 6858000"/>
              <a:gd name="connsiteX137" fmla="*/ 6119217 w 6128435"/>
              <a:gd name="connsiteY137" fmla="*/ 5888542 h 6858000"/>
              <a:gd name="connsiteX138" fmla="*/ 6115966 w 6128435"/>
              <a:gd name="connsiteY138" fmla="*/ 5898387 h 6858000"/>
              <a:gd name="connsiteX139" fmla="*/ 6111924 w 6128435"/>
              <a:gd name="connsiteY139" fmla="*/ 5900444 h 6858000"/>
              <a:gd name="connsiteX140" fmla="*/ 6108716 w 6128435"/>
              <a:gd name="connsiteY140" fmla="*/ 5915345 h 6858000"/>
              <a:gd name="connsiteX141" fmla="*/ 6109524 w 6128435"/>
              <a:gd name="connsiteY141" fmla="*/ 5917328 h 6858000"/>
              <a:gd name="connsiteX142" fmla="*/ 6102493 w 6128435"/>
              <a:gd name="connsiteY142" fmla="*/ 5928602 h 6858000"/>
              <a:gd name="connsiteX143" fmla="*/ 6056863 w 6128435"/>
              <a:gd name="connsiteY143" fmla="*/ 6000643 h 6858000"/>
              <a:gd name="connsiteX144" fmla="*/ 6045436 w 6128435"/>
              <a:gd name="connsiteY144" fmla="*/ 6124480 h 6858000"/>
              <a:gd name="connsiteX145" fmla="*/ 6030489 w 6128435"/>
              <a:gd name="connsiteY145" fmla="*/ 6317666 h 6858000"/>
              <a:gd name="connsiteX146" fmla="*/ 6007492 w 6128435"/>
              <a:gd name="connsiteY146" fmla="*/ 6440818 h 6858000"/>
              <a:gd name="connsiteX147" fmla="*/ 6009467 w 6128435"/>
              <a:gd name="connsiteY147" fmla="*/ 6487076 h 6858000"/>
              <a:gd name="connsiteX148" fmla="*/ 5995064 w 6128435"/>
              <a:gd name="connsiteY148" fmla="*/ 6540791 h 6858000"/>
              <a:gd name="connsiteX149" fmla="*/ 5996309 w 6128435"/>
              <a:gd name="connsiteY149" fmla="*/ 6543961 h 6858000"/>
              <a:gd name="connsiteX150" fmla="*/ 5996048 w 6128435"/>
              <a:gd name="connsiteY150" fmla="*/ 6555444 h 6858000"/>
              <a:gd name="connsiteX151" fmla="*/ 6002524 w 6128435"/>
              <a:gd name="connsiteY151" fmla="*/ 6560188 h 6858000"/>
              <a:gd name="connsiteX152" fmla="*/ 6006823 w 6128435"/>
              <a:gd name="connsiteY152" fmla="*/ 6578546 h 6858000"/>
              <a:gd name="connsiteX153" fmla="*/ 6004510 w 6128435"/>
              <a:gd name="connsiteY153" fmla="*/ 6599256 h 6858000"/>
              <a:gd name="connsiteX154" fmla="*/ 5986207 w 6128435"/>
              <a:gd name="connsiteY154" fmla="*/ 6695855 h 6858000"/>
              <a:gd name="connsiteX155" fmla="*/ 5979428 w 6128435"/>
              <a:gd name="connsiteY155" fmla="*/ 6754678 h 6858000"/>
              <a:gd name="connsiteX156" fmla="*/ 5983398 w 6128435"/>
              <a:gd name="connsiteY156" fmla="*/ 6778641 h 6858000"/>
              <a:gd name="connsiteX157" fmla="*/ 5984543 w 6128435"/>
              <a:gd name="connsiteY157" fmla="*/ 6811016 h 6858000"/>
              <a:gd name="connsiteX158" fmla="*/ 5981802 w 6128435"/>
              <a:gd name="connsiteY158" fmla="*/ 6838578 h 6858000"/>
              <a:gd name="connsiteX159" fmla="*/ 5979671 w 6128435"/>
              <a:gd name="connsiteY159" fmla="*/ 6858000 h 6858000"/>
              <a:gd name="connsiteX160" fmla="*/ 0 w 6128435"/>
              <a:gd name="connsiteY160" fmla="*/ 6858000 h 6858000"/>
              <a:gd name="connsiteX161" fmla="*/ 0 w 6128435"/>
              <a:gd name="connsiteY16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2236 w 6128435"/>
              <a:gd name="connsiteY52" fmla="*/ 3019791 h 6858000"/>
              <a:gd name="connsiteX53" fmla="*/ 5481505 w 6128435"/>
              <a:gd name="connsiteY53" fmla="*/ 3095286 h 6858000"/>
              <a:gd name="connsiteX54" fmla="*/ 5477595 w 6128435"/>
              <a:gd name="connsiteY54" fmla="*/ 3250534 h 6858000"/>
              <a:gd name="connsiteX55" fmla="*/ 5532836 w 6128435"/>
              <a:gd name="connsiteY55" fmla="*/ 3353840 h 6858000"/>
              <a:gd name="connsiteX56" fmla="*/ 5561229 w 6128435"/>
              <a:gd name="connsiteY56" fmla="*/ 3395784 h 6858000"/>
              <a:gd name="connsiteX57" fmla="*/ 5589758 w 6128435"/>
              <a:gd name="connsiteY57" fmla="*/ 3506453 h 6858000"/>
              <a:gd name="connsiteX58" fmla="*/ 5596144 w 6128435"/>
              <a:gd name="connsiteY58" fmla="*/ 3534624 h 6858000"/>
              <a:gd name="connsiteX59" fmla="*/ 5597750 w 6128435"/>
              <a:gd name="connsiteY59" fmla="*/ 3534129 h 6858000"/>
              <a:gd name="connsiteX60" fmla="*/ 5599700 w 6128435"/>
              <a:gd name="connsiteY60" fmla="*/ 3547221 h 6858000"/>
              <a:gd name="connsiteX61" fmla="*/ 5615031 w 6128435"/>
              <a:gd name="connsiteY61" fmla="*/ 3557482 h 6858000"/>
              <a:gd name="connsiteX62" fmla="*/ 5618377 w 6128435"/>
              <a:gd name="connsiteY62" fmla="*/ 3588431 h 6858000"/>
              <a:gd name="connsiteX63" fmla="*/ 5612155 w 6128435"/>
              <a:gd name="connsiteY63" fmla="*/ 3589869 h 6858000"/>
              <a:gd name="connsiteX64" fmla="*/ 5620843 w 6128435"/>
              <a:gd name="connsiteY64" fmla="*/ 3606745 h 6858000"/>
              <a:gd name="connsiteX65" fmla="*/ 5655472 w 6128435"/>
              <a:gd name="connsiteY65" fmla="*/ 3678877 h 6858000"/>
              <a:gd name="connsiteX66" fmla="*/ 5680448 w 6128435"/>
              <a:gd name="connsiteY66" fmla="*/ 3717760 h 6858000"/>
              <a:gd name="connsiteX67" fmla="*/ 5683015 w 6128435"/>
              <a:gd name="connsiteY67" fmla="*/ 3762025 h 6858000"/>
              <a:gd name="connsiteX68" fmla="*/ 5696643 w 6128435"/>
              <a:gd name="connsiteY68" fmla="*/ 3773888 h 6858000"/>
              <a:gd name="connsiteX69" fmla="*/ 5699203 w 6128435"/>
              <a:gd name="connsiteY69" fmla="*/ 3775823 h 6858000"/>
              <a:gd name="connsiteX70" fmla="*/ 5704824 w 6128435"/>
              <a:gd name="connsiteY70" fmla="*/ 3785966 h 6858000"/>
              <a:gd name="connsiteX71" fmla="*/ 5712204 w 6128435"/>
              <a:gd name="connsiteY71" fmla="*/ 3785830 h 6858000"/>
              <a:gd name="connsiteX72" fmla="*/ 5724816 w 6128435"/>
              <a:gd name="connsiteY72" fmla="*/ 3798949 h 6858000"/>
              <a:gd name="connsiteX73" fmla="*/ 5733539 w 6128435"/>
              <a:gd name="connsiteY73" fmla="*/ 3818457 h 6858000"/>
              <a:gd name="connsiteX74" fmla="*/ 5768491 w 6128435"/>
              <a:gd name="connsiteY74" fmla="*/ 3914399 h 6858000"/>
              <a:gd name="connsiteX75" fmla="*/ 5793123 w 6128435"/>
              <a:gd name="connsiteY75" fmla="*/ 3969952 h 6858000"/>
              <a:gd name="connsiteX76" fmla="*/ 5808321 w 6128435"/>
              <a:gd name="connsiteY76" fmla="*/ 3988153 h 6858000"/>
              <a:gd name="connsiteX77" fmla="*/ 5825621 w 6128435"/>
              <a:gd name="connsiteY77" fmla="*/ 4015525 h 6858000"/>
              <a:gd name="connsiteX78" fmla="*/ 5860672 w 6128435"/>
              <a:gd name="connsiteY78" fmla="*/ 4061579 h 6858000"/>
              <a:gd name="connsiteX79" fmla="*/ 5872173 w 6128435"/>
              <a:gd name="connsiteY79" fmla="*/ 4088497 h 6858000"/>
              <a:gd name="connsiteX80" fmla="*/ 5883705 w 6128435"/>
              <a:gd name="connsiteY80" fmla="*/ 4101899 h 6858000"/>
              <a:gd name="connsiteX81" fmla="*/ 5885314 w 6128435"/>
              <a:gd name="connsiteY81" fmla="*/ 4108387 h 6858000"/>
              <a:gd name="connsiteX82" fmla="*/ 5894095 w 6128435"/>
              <a:gd name="connsiteY82" fmla="*/ 4128857 h 6858000"/>
              <a:gd name="connsiteX83" fmla="*/ 5898339 w 6128435"/>
              <a:gd name="connsiteY83" fmla="*/ 4140800 h 6858000"/>
              <a:gd name="connsiteX84" fmla="*/ 5899734 w 6128435"/>
              <a:gd name="connsiteY84" fmla="*/ 4145632 h 6858000"/>
              <a:gd name="connsiteX85" fmla="*/ 5903513 w 6128435"/>
              <a:gd name="connsiteY85" fmla="*/ 4187661 h 6858000"/>
              <a:gd name="connsiteX86" fmla="*/ 5917114 w 6128435"/>
              <a:gd name="connsiteY86" fmla="*/ 4213096 h 6858000"/>
              <a:gd name="connsiteX87" fmla="*/ 5921153 w 6128435"/>
              <a:gd name="connsiteY87" fmla="*/ 4236222 h 6858000"/>
              <a:gd name="connsiteX88" fmla="*/ 5924233 w 6128435"/>
              <a:gd name="connsiteY88" fmla="*/ 4242060 h 6858000"/>
              <a:gd name="connsiteX89" fmla="*/ 5928910 w 6128435"/>
              <a:gd name="connsiteY89" fmla="*/ 4300973 h 6858000"/>
              <a:gd name="connsiteX90" fmla="*/ 5939320 w 6128435"/>
              <a:gd name="connsiteY90" fmla="*/ 4340435 h 6858000"/>
              <a:gd name="connsiteX91" fmla="*/ 5946705 w 6128435"/>
              <a:gd name="connsiteY91" fmla="*/ 4428051 h 6858000"/>
              <a:gd name="connsiteX92" fmla="*/ 5949261 w 6128435"/>
              <a:gd name="connsiteY92" fmla="*/ 4449185 h 6858000"/>
              <a:gd name="connsiteX93" fmla="*/ 5957504 w 6128435"/>
              <a:gd name="connsiteY93" fmla="*/ 4465911 h 6858000"/>
              <a:gd name="connsiteX94" fmla="*/ 5964689 w 6128435"/>
              <a:gd name="connsiteY94" fmla="*/ 4468532 h 6858000"/>
              <a:gd name="connsiteX95" fmla="*/ 5967062 w 6128435"/>
              <a:gd name="connsiteY95" fmla="*/ 4479923 h 6858000"/>
              <a:gd name="connsiteX96" fmla="*/ 5968960 w 6128435"/>
              <a:gd name="connsiteY96" fmla="*/ 4482655 h 6858000"/>
              <a:gd name="connsiteX97" fmla="*/ 5978567 w 6128435"/>
              <a:gd name="connsiteY97" fmla="*/ 4498605 h 6858000"/>
              <a:gd name="connsiteX98" fmla="*/ 5980106 w 6128435"/>
              <a:gd name="connsiteY98" fmla="*/ 4585087 h 6858000"/>
              <a:gd name="connsiteX99" fmla="*/ 5998138 w 6128435"/>
              <a:gd name="connsiteY99" fmla="*/ 4697518 h 6858000"/>
              <a:gd name="connsiteX100" fmla="*/ 6013516 w 6128435"/>
              <a:gd name="connsiteY100" fmla="*/ 4786619 h 6858000"/>
              <a:gd name="connsiteX101" fmla="*/ 6025404 w 6128435"/>
              <a:gd name="connsiteY101" fmla="*/ 4858148 h 6858000"/>
              <a:gd name="connsiteX102" fmla="*/ 6007749 w 6128435"/>
              <a:gd name="connsiteY102" fmla="*/ 4964715 h 6858000"/>
              <a:gd name="connsiteX103" fmla="*/ 6005269 w 6128435"/>
              <a:gd name="connsiteY103" fmla="*/ 5150567 h 6858000"/>
              <a:gd name="connsiteX104" fmla="*/ 6001127 w 6128435"/>
              <a:gd name="connsiteY104" fmla="*/ 5164609 h 6858000"/>
              <a:gd name="connsiteX105" fmla="*/ 5996647 w 6128435"/>
              <a:gd name="connsiteY105" fmla="*/ 5185640 h 6858000"/>
              <a:gd name="connsiteX106" fmla="*/ 5998514 w 6128435"/>
              <a:gd name="connsiteY106" fmla="*/ 5189673 h 6858000"/>
              <a:gd name="connsiteX107" fmla="*/ 5995970 w 6128435"/>
              <a:gd name="connsiteY107" fmla="*/ 5221547 h 6858000"/>
              <a:gd name="connsiteX108" fmla="*/ 5997218 w 6128435"/>
              <a:gd name="connsiteY108" fmla="*/ 5222031 h 6858000"/>
              <a:gd name="connsiteX109" fmla="*/ 6002116 w 6128435"/>
              <a:gd name="connsiteY109" fmla="*/ 5231223 h 6858000"/>
              <a:gd name="connsiteX110" fmla="*/ 6008541 w 6128435"/>
              <a:gd name="connsiteY110" fmla="*/ 5248680 h 6858000"/>
              <a:gd name="connsiteX111" fmla="*/ 6039260 w 6128435"/>
              <a:gd name="connsiteY111" fmla="*/ 5289518 h 6858000"/>
              <a:gd name="connsiteX112" fmla="*/ 6036748 w 6128435"/>
              <a:gd name="connsiteY112" fmla="*/ 5322752 h 6858000"/>
              <a:gd name="connsiteX113" fmla="*/ 6036943 w 6128435"/>
              <a:gd name="connsiteY113" fmla="*/ 5329480 h 6858000"/>
              <a:gd name="connsiteX114" fmla="*/ 6037236 w 6128435"/>
              <a:gd name="connsiteY114" fmla="*/ 5329634 h 6858000"/>
              <a:gd name="connsiteX115" fmla="*/ 6038019 w 6128435"/>
              <a:gd name="connsiteY115" fmla="*/ 5336764 h 6858000"/>
              <a:gd name="connsiteX116" fmla="*/ 6037298 w 6128435"/>
              <a:gd name="connsiteY116" fmla="*/ 5341753 h 6858000"/>
              <a:gd name="connsiteX117" fmla="*/ 6037677 w 6128435"/>
              <a:gd name="connsiteY117" fmla="*/ 5354807 h 6858000"/>
              <a:gd name="connsiteX118" fmla="*/ 6039728 w 6128435"/>
              <a:gd name="connsiteY118" fmla="*/ 5359416 h 6858000"/>
              <a:gd name="connsiteX119" fmla="*/ 6043311 w 6128435"/>
              <a:gd name="connsiteY119" fmla="*/ 5361407 h 6858000"/>
              <a:gd name="connsiteX120" fmla="*/ 6042954 w 6128435"/>
              <a:gd name="connsiteY120" fmla="*/ 5362576 h 6858000"/>
              <a:gd name="connsiteX121" fmla="*/ 6053435 w 6128435"/>
              <a:gd name="connsiteY121" fmla="*/ 5387547 h 6858000"/>
              <a:gd name="connsiteX122" fmla="*/ 6065933 w 6128435"/>
              <a:gd name="connsiteY122" fmla="*/ 5443002 h 6858000"/>
              <a:gd name="connsiteX123" fmla="*/ 6068640 w 6128435"/>
              <a:gd name="connsiteY123" fmla="*/ 5474503 h 6858000"/>
              <a:gd name="connsiteX124" fmla="*/ 6080922 w 6128435"/>
              <a:gd name="connsiteY124" fmla="*/ 5561070 h 6858000"/>
              <a:gd name="connsiteX125" fmla="*/ 6096949 w 6128435"/>
              <a:gd name="connsiteY125" fmla="*/ 5648179 h 6858000"/>
              <a:gd name="connsiteX126" fmla="*/ 6125703 w 6128435"/>
              <a:gd name="connsiteY126" fmla="*/ 5692894 h 6858000"/>
              <a:gd name="connsiteX127" fmla="*/ 6126670 w 6128435"/>
              <a:gd name="connsiteY127" fmla="*/ 5697882 h 6858000"/>
              <a:gd name="connsiteX128" fmla="*/ 6124061 w 6128435"/>
              <a:gd name="connsiteY128" fmla="*/ 5710294 h 6858000"/>
              <a:gd name="connsiteX129" fmla="*/ 6122213 w 6128435"/>
              <a:gd name="connsiteY129" fmla="*/ 5714762 h 6858000"/>
              <a:gd name="connsiteX130" fmla="*/ 6121353 w 6128435"/>
              <a:gd name="connsiteY130" fmla="*/ 5721725 h 6858000"/>
              <a:gd name="connsiteX131" fmla="*/ 6121607 w 6128435"/>
              <a:gd name="connsiteY131" fmla="*/ 5721959 h 6858000"/>
              <a:gd name="connsiteX132" fmla="*/ 6120262 w 6128435"/>
              <a:gd name="connsiteY132" fmla="*/ 5728358 h 6858000"/>
              <a:gd name="connsiteX133" fmla="*/ 6110194 w 6128435"/>
              <a:gd name="connsiteY133" fmla="*/ 5758853 h 6858000"/>
              <a:gd name="connsiteX134" fmla="*/ 6127519 w 6128435"/>
              <a:gd name="connsiteY134" fmla="*/ 5865775 h 6858000"/>
              <a:gd name="connsiteX135" fmla="*/ 6128435 w 6128435"/>
              <a:gd name="connsiteY135" fmla="*/ 5870164 h 6858000"/>
              <a:gd name="connsiteX136" fmla="*/ 6119217 w 6128435"/>
              <a:gd name="connsiteY136" fmla="*/ 5888542 h 6858000"/>
              <a:gd name="connsiteX137" fmla="*/ 6115966 w 6128435"/>
              <a:gd name="connsiteY137" fmla="*/ 5898387 h 6858000"/>
              <a:gd name="connsiteX138" fmla="*/ 6111924 w 6128435"/>
              <a:gd name="connsiteY138" fmla="*/ 5900444 h 6858000"/>
              <a:gd name="connsiteX139" fmla="*/ 6108716 w 6128435"/>
              <a:gd name="connsiteY139" fmla="*/ 5915345 h 6858000"/>
              <a:gd name="connsiteX140" fmla="*/ 6109524 w 6128435"/>
              <a:gd name="connsiteY140" fmla="*/ 5917328 h 6858000"/>
              <a:gd name="connsiteX141" fmla="*/ 6102493 w 6128435"/>
              <a:gd name="connsiteY141" fmla="*/ 5928602 h 6858000"/>
              <a:gd name="connsiteX142" fmla="*/ 6056863 w 6128435"/>
              <a:gd name="connsiteY142" fmla="*/ 6000643 h 6858000"/>
              <a:gd name="connsiteX143" fmla="*/ 6045436 w 6128435"/>
              <a:gd name="connsiteY143" fmla="*/ 6124480 h 6858000"/>
              <a:gd name="connsiteX144" fmla="*/ 6030489 w 6128435"/>
              <a:gd name="connsiteY144" fmla="*/ 6317666 h 6858000"/>
              <a:gd name="connsiteX145" fmla="*/ 6007492 w 6128435"/>
              <a:gd name="connsiteY145" fmla="*/ 6440818 h 6858000"/>
              <a:gd name="connsiteX146" fmla="*/ 6009467 w 6128435"/>
              <a:gd name="connsiteY146" fmla="*/ 6487076 h 6858000"/>
              <a:gd name="connsiteX147" fmla="*/ 5995064 w 6128435"/>
              <a:gd name="connsiteY147" fmla="*/ 6540791 h 6858000"/>
              <a:gd name="connsiteX148" fmla="*/ 5996309 w 6128435"/>
              <a:gd name="connsiteY148" fmla="*/ 6543961 h 6858000"/>
              <a:gd name="connsiteX149" fmla="*/ 5996048 w 6128435"/>
              <a:gd name="connsiteY149" fmla="*/ 6555444 h 6858000"/>
              <a:gd name="connsiteX150" fmla="*/ 6002524 w 6128435"/>
              <a:gd name="connsiteY150" fmla="*/ 6560188 h 6858000"/>
              <a:gd name="connsiteX151" fmla="*/ 6006823 w 6128435"/>
              <a:gd name="connsiteY151" fmla="*/ 6578546 h 6858000"/>
              <a:gd name="connsiteX152" fmla="*/ 6004510 w 6128435"/>
              <a:gd name="connsiteY152" fmla="*/ 6599256 h 6858000"/>
              <a:gd name="connsiteX153" fmla="*/ 5986207 w 6128435"/>
              <a:gd name="connsiteY153" fmla="*/ 6695855 h 6858000"/>
              <a:gd name="connsiteX154" fmla="*/ 5979428 w 6128435"/>
              <a:gd name="connsiteY154" fmla="*/ 6754678 h 6858000"/>
              <a:gd name="connsiteX155" fmla="*/ 5983398 w 6128435"/>
              <a:gd name="connsiteY155" fmla="*/ 6778641 h 6858000"/>
              <a:gd name="connsiteX156" fmla="*/ 5984543 w 6128435"/>
              <a:gd name="connsiteY156" fmla="*/ 6811016 h 6858000"/>
              <a:gd name="connsiteX157" fmla="*/ 5981802 w 6128435"/>
              <a:gd name="connsiteY157" fmla="*/ 6838578 h 6858000"/>
              <a:gd name="connsiteX158" fmla="*/ 5979671 w 6128435"/>
              <a:gd name="connsiteY158" fmla="*/ 6858000 h 6858000"/>
              <a:gd name="connsiteX159" fmla="*/ 0 w 6128435"/>
              <a:gd name="connsiteY159" fmla="*/ 6858000 h 6858000"/>
              <a:gd name="connsiteX160" fmla="*/ 0 w 6128435"/>
              <a:gd name="connsiteY16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1505 w 6128435"/>
              <a:gd name="connsiteY52" fmla="*/ 3095286 h 6858000"/>
              <a:gd name="connsiteX53" fmla="*/ 5477595 w 6128435"/>
              <a:gd name="connsiteY53" fmla="*/ 3250534 h 6858000"/>
              <a:gd name="connsiteX54" fmla="*/ 5532836 w 6128435"/>
              <a:gd name="connsiteY54" fmla="*/ 3353840 h 6858000"/>
              <a:gd name="connsiteX55" fmla="*/ 5561229 w 6128435"/>
              <a:gd name="connsiteY55" fmla="*/ 3395784 h 6858000"/>
              <a:gd name="connsiteX56" fmla="*/ 5589758 w 6128435"/>
              <a:gd name="connsiteY56" fmla="*/ 3506453 h 6858000"/>
              <a:gd name="connsiteX57" fmla="*/ 5596144 w 6128435"/>
              <a:gd name="connsiteY57" fmla="*/ 3534624 h 6858000"/>
              <a:gd name="connsiteX58" fmla="*/ 5597750 w 6128435"/>
              <a:gd name="connsiteY58" fmla="*/ 3534129 h 6858000"/>
              <a:gd name="connsiteX59" fmla="*/ 5599700 w 6128435"/>
              <a:gd name="connsiteY59" fmla="*/ 3547221 h 6858000"/>
              <a:gd name="connsiteX60" fmla="*/ 5615031 w 6128435"/>
              <a:gd name="connsiteY60" fmla="*/ 3557482 h 6858000"/>
              <a:gd name="connsiteX61" fmla="*/ 5618377 w 6128435"/>
              <a:gd name="connsiteY61" fmla="*/ 3588431 h 6858000"/>
              <a:gd name="connsiteX62" fmla="*/ 5612155 w 6128435"/>
              <a:gd name="connsiteY62" fmla="*/ 3589869 h 6858000"/>
              <a:gd name="connsiteX63" fmla="*/ 5620843 w 6128435"/>
              <a:gd name="connsiteY63" fmla="*/ 3606745 h 6858000"/>
              <a:gd name="connsiteX64" fmla="*/ 5655472 w 6128435"/>
              <a:gd name="connsiteY64" fmla="*/ 3678877 h 6858000"/>
              <a:gd name="connsiteX65" fmla="*/ 5680448 w 6128435"/>
              <a:gd name="connsiteY65" fmla="*/ 3717760 h 6858000"/>
              <a:gd name="connsiteX66" fmla="*/ 5683015 w 6128435"/>
              <a:gd name="connsiteY66" fmla="*/ 3762025 h 6858000"/>
              <a:gd name="connsiteX67" fmla="*/ 5696643 w 6128435"/>
              <a:gd name="connsiteY67" fmla="*/ 3773888 h 6858000"/>
              <a:gd name="connsiteX68" fmla="*/ 5699203 w 6128435"/>
              <a:gd name="connsiteY68" fmla="*/ 3775823 h 6858000"/>
              <a:gd name="connsiteX69" fmla="*/ 5704824 w 6128435"/>
              <a:gd name="connsiteY69" fmla="*/ 3785966 h 6858000"/>
              <a:gd name="connsiteX70" fmla="*/ 5712204 w 6128435"/>
              <a:gd name="connsiteY70" fmla="*/ 3785830 h 6858000"/>
              <a:gd name="connsiteX71" fmla="*/ 5724816 w 6128435"/>
              <a:gd name="connsiteY71" fmla="*/ 3798949 h 6858000"/>
              <a:gd name="connsiteX72" fmla="*/ 5733539 w 6128435"/>
              <a:gd name="connsiteY72" fmla="*/ 3818457 h 6858000"/>
              <a:gd name="connsiteX73" fmla="*/ 5768491 w 6128435"/>
              <a:gd name="connsiteY73" fmla="*/ 3914399 h 6858000"/>
              <a:gd name="connsiteX74" fmla="*/ 5793123 w 6128435"/>
              <a:gd name="connsiteY74" fmla="*/ 3969952 h 6858000"/>
              <a:gd name="connsiteX75" fmla="*/ 5808321 w 6128435"/>
              <a:gd name="connsiteY75" fmla="*/ 3988153 h 6858000"/>
              <a:gd name="connsiteX76" fmla="*/ 5825621 w 6128435"/>
              <a:gd name="connsiteY76" fmla="*/ 4015525 h 6858000"/>
              <a:gd name="connsiteX77" fmla="*/ 5860672 w 6128435"/>
              <a:gd name="connsiteY77" fmla="*/ 4061579 h 6858000"/>
              <a:gd name="connsiteX78" fmla="*/ 5872173 w 6128435"/>
              <a:gd name="connsiteY78" fmla="*/ 4088497 h 6858000"/>
              <a:gd name="connsiteX79" fmla="*/ 5883705 w 6128435"/>
              <a:gd name="connsiteY79" fmla="*/ 4101899 h 6858000"/>
              <a:gd name="connsiteX80" fmla="*/ 5885314 w 6128435"/>
              <a:gd name="connsiteY80" fmla="*/ 4108387 h 6858000"/>
              <a:gd name="connsiteX81" fmla="*/ 5894095 w 6128435"/>
              <a:gd name="connsiteY81" fmla="*/ 4128857 h 6858000"/>
              <a:gd name="connsiteX82" fmla="*/ 5898339 w 6128435"/>
              <a:gd name="connsiteY82" fmla="*/ 4140800 h 6858000"/>
              <a:gd name="connsiteX83" fmla="*/ 5899734 w 6128435"/>
              <a:gd name="connsiteY83" fmla="*/ 4145632 h 6858000"/>
              <a:gd name="connsiteX84" fmla="*/ 5903513 w 6128435"/>
              <a:gd name="connsiteY84" fmla="*/ 4187661 h 6858000"/>
              <a:gd name="connsiteX85" fmla="*/ 5917114 w 6128435"/>
              <a:gd name="connsiteY85" fmla="*/ 4213096 h 6858000"/>
              <a:gd name="connsiteX86" fmla="*/ 5921153 w 6128435"/>
              <a:gd name="connsiteY86" fmla="*/ 4236222 h 6858000"/>
              <a:gd name="connsiteX87" fmla="*/ 5924233 w 6128435"/>
              <a:gd name="connsiteY87" fmla="*/ 4242060 h 6858000"/>
              <a:gd name="connsiteX88" fmla="*/ 5928910 w 6128435"/>
              <a:gd name="connsiteY88" fmla="*/ 4300973 h 6858000"/>
              <a:gd name="connsiteX89" fmla="*/ 5939320 w 6128435"/>
              <a:gd name="connsiteY89" fmla="*/ 4340435 h 6858000"/>
              <a:gd name="connsiteX90" fmla="*/ 5946705 w 6128435"/>
              <a:gd name="connsiteY90" fmla="*/ 4428051 h 6858000"/>
              <a:gd name="connsiteX91" fmla="*/ 5949261 w 6128435"/>
              <a:gd name="connsiteY91" fmla="*/ 4449185 h 6858000"/>
              <a:gd name="connsiteX92" fmla="*/ 5957504 w 6128435"/>
              <a:gd name="connsiteY92" fmla="*/ 4465911 h 6858000"/>
              <a:gd name="connsiteX93" fmla="*/ 5964689 w 6128435"/>
              <a:gd name="connsiteY93" fmla="*/ 4468532 h 6858000"/>
              <a:gd name="connsiteX94" fmla="*/ 5967062 w 6128435"/>
              <a:gd name="connsiteY94" fmla="*/ 4479923 h 6858000"/>
              <a:gd name="connsiteX95" fmla="*/ 5968960 w 6128435"/>
              <a:gd name="connsiteY95" fmla="*/ 4482655 h 6858000"/>
              <a:gd name="connsiteX96" fmla="*/ 5978567 w 6128435"/>
              <a:gd name="connsiteY96" fmla="*/ 4498605 h 6858000"/>
              <a:gd name="connsiteX97" fmla="*/ 5980106 w 6128435"/>
              <a:gd name="connsiteY97" fmla="*/ 4585087 h 6858000"/>
              <a:gd name="connsiteX98" fmla="*/ 5998138 w 6128435"/>
              <a:gd name="connsiteY98" fmla="*/ 4697518 h 6858000"/>
              <a:gd name="connsiteX99" fmla="*/ 6013516 w 6128435"/>
              <a:gd name="connsiteY99" fmla="*/ 4786619 h 6858000"/>
              <a:gd name="connsiteX100" fmla="*/ 6025404 w 6128435"/>
              <a:gd name="connsiteY100" fmla="*/ 4858148 h 6858000"/>
              <a:gd name="connsiteX101" fmla="*/ 6007749 w 6128435"/>
              <a:gd name="connsiteY101" fmla="*/ 4964715 h 6858000"/>
              <a:gd name="connsiteX102" fmla="*/ 6005269 w 6128435"/>
              <a:gd name="connsiteY102" fmla="*/ 5150567 h 6858000"/>
              <a:gd name="connsiteX103" fmla="*/ 6001127 w 6128435"/>
              <a:gd name="connsiteY103" fmla="*/ 5164609 h 6858000"/>
              <a:gd name="connsiteX104" fmla="*/ 5996647 w 6128435"/>
              <a:gd name="connsiteY104" fmla="*/ 5185640 h 6858000"/>
              <a:gd name="connsiteX105" fmla="*/ 5998514 w 6128435"/>
              <a:gd name="connsiteY105" fmla="*/ 5189673 h 6858000"/>
              <a:gd name="connsiteX106" fmla="*/ 5995970 w 6128435"/>
              <a:gd name="connsiteY106" fmla="*/ 5221547 h 6858000"/>
              <a:gd name="connsiteX107" fmla="*/ 5997218 w 6128435"/>
              <a:gd name="connsiteY107" fmla="*/ 5222031 h 6858000"/>
              <a:gd name="connsiteX108" fmla="*/ 6002116 w 6128435"/>
              <a:gd name="connsiteY108" fmla="*/ 5231223 h 6858000"/>
              <a:gd name="connsiteX109" fmla="*/ 6008541 w 6128435"/>
              <a:gd name="connsiteY109" fmla="*/ 5248680 h 6858000"/>
              <a:gd name="connsiteX110" fmla="*/ 6039260 w 6128435"/>
              <a:gd name="connsiteY110" fmla="*/ 5289518 h 6858000"/>
              <a:gd name="connsiteX111" fmla="*/ 6036748 w 6128435"/>
              <a:gd name="connsiteY111" fmla="*/ 5322752 h 6858000"/>
              <a:gd name="connsiteX112" fmla="*/ 6036943 w 6128435"/>
              <a:gd name="connsiteY112" fmla="*/ 5329480 h 6858000"/>
              <a:gd name="connsiteX113" fmla="*/ 6037236 w 6128435"/>
              <a:gd name="connsiteY113" fmla="*/ 5329634 h 6858000"/>
              <a:gd name="connsiteX114" fmla="*/ 6038019 w 6128435"/>
              <a:gd name="connsiteY114" fmla="*/ 5336764 h 6858000"/>
              <a:gd name="connsiteX115" fmla="*/ 6037298 w 6128435"/>
              <a:gd name="connsiteY115" fmla="*/ 5341753 h 6858000"/>
              <a:gd name="connsiteX116" fmla="*/ 6037677 w 6128435"/>
              <a:gd name="connsiteY116" fmla="*/ 5354807 h 6858000"/>
              <a:gd name="connsiteX117" fmla="*/ 6039728 w 6128435"/>
              <a:gd name="connsiteY117" fmla="*/ 5359416 h 6858000"/>
              <a:gd name="connsiteX118" fmla="*/ 6043311 w 6128435"/>
              <a:gd name="connsiteY118" fmla="*/ 5361407 h 6858000"/>
              <a:gd name="connsiteX119" fmla="*/ 6042954 w 6128435"/>
              <a:gd name="connsiteY119" fmla="*/ 5362576 h 6858000"/>
              <a:gd name="connsiteX120" fmla="*/ 6053435 w 6128435"/>
              <a:gd name="connsiteY120" fmla="*/ 5387547 h 6858000"/>
              <a:gd name="connsiteX121" fmla="*/ 6065933 w 6128435"/>
              <a:gd name="connsiteY121" fmla="*/ 5443002 h 6858000"/>
              <a:gd name="connsiteX122" fmla="*/ 6068640 w 6128435"/>
              <a:gd name="connsiteY122" fmla="*/ 5474503 h 6858000"/>
              <a:gd name="connsiteX123" fmla="*/ 6080922 w 6128435"/>
              <a:gd name="connsiteY123" fmla="*/ 5561070 h 6858000"/>
              <a:gd name="connsiteX124" fmla="*/ 6096949 w 6128435"/>
              <a:gd name="connsiteY124" fmla="*/ 5648179 h 6858000"/>
              <a:gd name="connsiteX125" fmla="*/ 6125703 w 6128435"/>
              <a:gd name="connsiteY125" fmla="*/ 5692894 h 6858000"/>
              <a:gd name="connsiteX126" fmla="*/ 6126670 w 6128435"/>
              <a:gd name="connsiteY126" fmla="*/ 5697882 h 6858000"/>
              <a:gd name="connsiteX127" fmla="*/ 6124061 w 6128435"/>
              <a:gd name="connsiteY127" fmla="*/ 5710294 h 6858000"/>
              <a:gd name="connsiteX128" fmla="*/ 6122213 w 6128435"/>
              <a:gd name="connsiteY128" fmla="*/ 5714762 h 6858000"/>
              <a:gd name="connsiteX129" fmla="*/ 6121353 w 6128435"/>
              <a:gd name="connsiteY129" fmla="*/ 5721725 h 6858000"/>
              <a:gd name="connsiteX130" fmla="*/ 6121607 w 6128435"/>
              <a:gd name="connsiteY130" fmla="*/ 5721959 h 6858000"/>
              <a:gd name="connsiteX131" fmla="*/ 6120262 w 6128435"/>
              <a:gd name="connsiteY131" fmla="*/ 5728358 h 6858000"/>
              <a:gd name="connsiteX132" fmla="*/ 6110194 w 6128435"/>
              <a:gd name="connsiteY132" fmla="*/ 5758853 h 6858000"/>
              <a:gd name="connsiteX133" fmla="*/ 6127519 w 6128435"/>
              <a:gd name="connsiteY133" fmla="*/ 5865775 h 6858000"/>
              <a:gd name="connsiteX134" fmla="*/ 6128435 w 6128435"/>
              <a:gd name="connsiteY134" fmla="*/ 5870164 h 6858000"/>
              <a:gd name="connsiteX135" fmla="*/ 6119217 w 6128435"/>
              <a:gd name="connsiteY135" fmla="*/ 5888542 h 6858000"/>
              <a:gd name="connsiteX136" fmla="*/ 6115966 w 6128435"/>
              <a:gd name="connsiteY136" fmla="*/ 5898387 h 6858000"/>
              <a:gd name="connsiteX137" fmla="*/ 6111924 w 6128435"/>
              <a:gd name="connsiteY137" fmla="*/ 5900444 h 6858000"/>
              <a:gd name="connsiteX138" fmla="*/ 6108716 w 6128435"/>
              <a:gd name="connsiteY138" fmla="*/ 5915345 h 6858000"/>
              <a:gd name="connsiteX139" fmla="*/ 6109524 w 6128435"/>
              <a:gd name="connsiteY139" fmla="*/ 5917328 h 6858000"/>
              <a:gd name="connsiteX140" fmla="*/ 6102493 w 6128435"/>
              <a:gd name="connsiteY140" fmla="*/ 5928602 h 6858000"/>
              <a:gd name="connsiteX141" fmla="*/ 6056863 w 6128435"/>
              <a:gd name="connsiteY141" fmla="*/ 6000643 h 6858000"/>
              <a:gd name="connsiteX142" fmla="*/ 6045436 w 6128435"/>
              <a:gd name="connsiteY142" fmla="*/ 6124480 h 6858000"/>
              <a:gd name="connsiteX143" fmla="*/ 6030489 w 6128435"/>
              <a:gd name="connsiteY143" fmla="*/ 6317666 h 6858000"/>
              <a:gd name="connsiteX144" fmla="*/ 6007492 w 6128435"/>
              <a:gd name="connsiteY144" fmla="*/ 6440818 h 6858000"/>
              <a:gd name="connsiteX145" fmla="*/ 6009467 w 6128435"/>
              <a:gd name="connsiteY145" fmla="*/ 6487076 h 6858000"/>
              <a:gd name="connsiteX146" fmla="*/ 5995064 w 6128435"/>
              <a:gd name="connsiteY146" fmla="*/ 6540791 h 6858000"/>
              <a:gd name="connsiteX147" fmla="*/ 5996309 w 6128435"/>
              <a:gd name="connsiteY147" fmla="*/ 6543961 h 6858000"/>
              <a:gd name="connsiteX148" fmla="*/ 5996048 w 6128435"/>
              <a:gd name="connsiteY148" fmla="*/ 6555444 h 6858000"/>
              <a:gd name="connsiteX149" fmla="*/ 6002524 w 6128435"/>
              <a:gd name="connsiteY149" fmla="*/ 6560188 h 6858000"/>
              <a:gd name="connsiteX150" fmla="*/ 6006823 w 6128435"/>
              <a:gd name="connsiteY150" fmla="*/ 6578546 h 6858000"/>
              <a:gd name="connsiteX151" fmla="*/ 6004510 w 6128435"/>
              <a:gd name="connsiteY151" fmla="*/ 6599256 h 6858000"/>
              <a:gd name="connsiteX152" fmla="*/ 5986207 w 6128435"/>
              <a:gd name="connsiteY152" fmla="*/ 6695855 h 6858000"/>
              <a:gd name="connsiteX153" fmla="*/ 5979428 w 6128435"/>
              <a:gd name="connsiteY153" fmla="*/ 6754678 h 6858000"/>
              <a:gd name="connsiteX154" fmla="*/ 5983398 w 6128435"/>
              <a:gd name="connsiteY154" fmla="*/ 6778641 h 6858000"/>
              <a:gd name="connsiteX155" fmla="*/ 5984543 w 6128435"/>
              <a:gd name="connsiteY155" fmla="*/ 6811016 h 6858000"/>
              <a:gd name="connsiteX156" fmla="*/ 5981802 w 6128435"/>
              <a:gd name="connsiteY156" fmla="*/ 6838578 h 6858000"/>
              <a:gd name="connsiteX157" fmla="*/ 5979671 w 6128435"/>
              <a:gd name="connsiteY157" fmla="*/ 6858000 h 6858000"/>
              <a:gd name="connsiteX158" fmla="*/ 0 w 6128435"/>
              <a:gd name="connsiteY158" fmla="*/ 6858000 h 6858000"/>
              <a:gd name="connsiteX159" fmla="*/ 0 w 6128435"/>
              <a:gd name="connsiteY15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477595 w 6128435"/>
              <a:gd name="connsiteY52" fmla="*/ 3250534 h 6858000"/>
              <a:gd name="connsiteX53" fmla="*/ 5532836 w 6128435"/>
              <a:gd name="connsiteY53" fmla="*/ 3353840 h 6858000"/>
              <a:gd name="connsiteX54" fmla="*/ 5561229 w 6128435"/>
              <a:gd name="connsiteY54" fmla="*/ 3395784 h 6858000"/>
              <a:gd name="connsiteX55" fmla="*/ 5589758 w 6128435"/>
              <a:gd name="connsiteY55" fmla="*/ 3506453 h 6858000"/>
              <a:gd name="connsiteX56" fmla="*/ 5596144 w 6128435"/>
              <a:gd name="connsiteY56" fmla="*/ 3534624 h 6858000"/>
              <a:gd name="connsiteX57" fmla="*/ 5597750 w 6128435"/>
              <a:gd name="connsiteY57" fmla="*/ 3534129 h 6858000"/>
              <a:gd name="connsiteX58" fmla="*/ 5599700 w 6128435"/>
              <a:gd name="connsiteY58" fmla="*/ 3547221 h 6858000"/>
              <a:gd name="connsiteX59" fmla="*/ 5615031 w 6128435"/>
              <a:gd name="connsiteY59" fmla="*/ 3557482 h 6858000"/>
              <a:gd name="connsiteX60" fmla="*/ 5618377 w 6128435"/>
              <a:gd name="connsiteY60" fmla="*/ 3588431 h 6858000"/>
              <a:gd name="connsiteX61" fmla="*/ 5612155 w 6128435"/>
              <a:gd name="connsiteY61" fmla="*/ 3589869 h 6858000"/>
              <a:gd name="connsiteX62" fmla="*/ 5620843 w 6128435"/>
              <a:gd name="connsiteY62" fmla="*/ 3606745 h 6858000"/>
              <a:gd name="connsiteX63" fmla="*/ 5655472 w 6128435"/>
              <a:gd name="connsiteY63" fmla="*/ 3678877 h 6858000"/>
              <a:gd name="connsiteX64" fmla="*/ 5680448 w 6128435"/>
              <a:gd name="connsiteY64" fmla="*/ 3717760 h 6858000"/>
              <a:gd name="connsiteX65" fmla="*/ 5683015 w 6128435"/>
              <a:gd name="connsiteY65" fmla="*/ 3762025 h 6858000"/>
              <a:gd name="connsiteX66" fmla="*/ 5696643 w 6128435"/>
              <a:gd name="connsiteY66" fmla="*/ 3773888 h 6858000"/>
              <a:gd name="connsiteX67" fmla="*/ 5699203 w 6128435"/>
              <a:gd name="connsiteY67" fmla="*/ 3775823 h 6858000"/>
              <a:gd name="connsiteX68" fmla="*/ 5704824 w 6128435"/>
              <a:gd name="connsiteY68" fmla="*/ 3785966 h 6858000"/>
              <a:gd name="connsiteX69" fmla="*/ 5712204 w 6128435"/>
              <a:gd name="connsiteY69" fmla="*/ 3785830 h 6858000"/>
              <a:gd name="connsiteX70" fmla="*/ 5724816 w 6128435"/>
              <a:gd name="connsiteY70" fmla="*/ 3798949 h 6858000"/>
              <a:gd name="connsiteX71" fmla="*/ 5733539 w 6128435"/>
              <a:gd name="connsiteY71" fmla="*/ 3818457 h 6858000"/>
              <a:gd name="connsiteX72" fmla="*/ 5768491 w 6128435"/>
              <a:gd name="connsiteY72" fmla="*/ 3914399 h 6858000"/>
              <a:gd name="connsiteX73" fmla="*/ 5793123 w 6128435"/>
              <a:gd name="connsiteY73" fmla="*/ 3969952 h 6858000"/>
              <a:gd name="connsiteX74" fmla="*/ 5808321 w 6128435"/>
              <a:gd name="connsiteY74" fmla="*/ 3988153 h 6858000"/>
              <a:gd name="connsiteX75" fmla="*/ 5825621 w 6128435"/>
              <a:gd name="connsiteY75" fmla="*/ 4015525 h 6858000"/>
              <a:gd name="connsiteX76" fmla="*/ 5860672 w 6128435"/>
              <a:gd name="connsiteY76" fmla="*/ 4061579 h 6858000"/>
              <a:gd name="connsiteX77" fmla="*/ 5872173 w 6128435"/>
              <a:gd name="connsiteY77" fmla="*/ 4088497 h 6858000"/>
              <a:gd name="connsiteX78" fmla="*/ 5883705 w 6128435"/>
              <a:gd name="connsiteY78" fmla="*/ 4101899 h 6858000"/>
              <a:gd name="connsiteX79" fmla="*/ 5885314 w 6128435"/>
              <a:gd name="connsiteY79" fmla="*/ 4108387 h 6858000"/>
              <a:gd name="connsiteX80" fmla="*/ 5894095 w 6128435"/>
              <a:gd name="connsiteY80" fmla="*/ 4128857 h 6858000"/>
              <a:gd name="connsiteX81" fmla="*/ 5898339 w 6128435"/>
              <a:gd name="connsiteY81" fmla="*/ 4140800 h 6858000"/>
              <a:gd name="connsiteX82" fmla="*/ 5899734 w 6128435"/>
              <a:gd name="connsiteY82" fmla="*/ 4145632 h 6858000"/>
              <a:gd name="connsiteX83" fmla="*/ 5903513 w 6128435"/>
              <a:gd name="connsiteY83" fmla="*/ 4187661 h 6858000"/>
              <a:gd name="connsiteX84" fmla="*/ 5917114 w 6128435"/>
              <a:gd name="connsiteY84" fmla="*/ 4213096 h 6858000"/>
              <a:gd name="connsiteX85" fmla="*/ 5921153 w 6128435"/>
              <a:gd name="connsiteY85" fmla="*/ 4236222 h 6858000"/>
              <a:gd name="connsiteX86" fmla="*/ 5924233 w 6128435"/>
              <a:gd name="connsiteY86" fmla="*/ 4242060 h 6858000"/>
              <a:gd name="connsiteX87" fmla="*/ 5928910 w 6128435"/>
              <a:gd name="connsiteY87" fmla="*/ 4300973 h 6858000"/>
              <a:gd name="connsiteX88" fmla="*/ 5939320 w 6128435"/>
              <a:gd name="connsiteY88" fmla="*/ 4340435 h 6858000"/>
              <a:gd name="connsiteX89" fmla="*/ 5946705 w 6128435"/>
              <a:gd name="connsiteY89" fmla="*/ 4428051 h 6858000"/>
              <a:gd name="connsiteX90" fmla="*/ 5949261 w 6128435"/>
              <a:gd name="connsiteY90" fmla="*/ 4449185 h 6858000"/>
              <a:gd name="connsiteX91" fmla="*/ 5957504 w 6128435"/>
              <a:gd name="connsiteY91" fmla="*/ 4465911 h 6858000"/>
              <a:gd name="connsiteX92" fmla="*/ 5964689 w 6128435"/>
              <a:gd name="connsiteY92" fmla="*/ 4468532 h 6858000"/>
              <a:gd name="connsiteX93" fmla="*/ 5967062 w 6128435"/>
              <a:gd name="connsiteY93" fmla="*/ 4479923 h 6858000"/>
              <a:gd name="connsiteX94" fmla="*/ 5968960 w 6128435"/>
              <a:gd name="connsiteY94" fmla="*/ 4482655 h 6858000"/>
              <a:gd name="connsiteX95" fmla="*/ 5978567 w 6128435"/>
              <a:gd name="connsiteY95" fmla="*/ 4498605 h 6858000"/>
              <a:gd name="connsiteX96" fmla="*/ 5980106 w 6128435"/>
              <a:gd name="connsiteY96" fmla="*/ 4585087 h 6858000"/>
              <a:gd name="connsiteX97" fmla="*/ 5998138 w 6128435"/>
              <a:gd name="connsiteY97" fmla="*/ 4697518 h 6858000"/>
              <a:gd name="connsiteX98" fmla="*/ 6013516 w 6128435"/>
              <a:gd name="connsiteY98" fmla="*/ 4786619 h 6858000"/>
              <a:gd name="connsiteX99" fmla="*/ 6025404 w 6128435"/>
              <a:gd name="connsiteY99" fmla="*/ 4858148 h 6858000"/>
              <a:gd name="connsiteX100" fmla="*/ 6007749 w 6128435"/>
              <a:gd name="connsiteY100" fmla="*/ 4964715 h 6858000"/>
              <a:gd name="connsiteX101" fmla="*/ 6005269 w 6128435"/>
              <a:gd name="connsiteY101" fmla="*/ 5150567 h 6858000"/>
              <a:gd name="connsiteX102" fmla="*/ 6001127 w 6128435"/>
              <a:gd name="connsiteY102" fmla="*/ 5164609 h 6858000"/>
              <a:gd name="connsiteX103" fmla="*/ 5996647 w 6128435"/>
              <a:gd name="connsiteY103" fmla="*/ 5185640 h 6858000"/>
              <a:gd name="connsiteX104" fmla="*/ 5998514 w 6128435"/>
              <a:gd name="connsiteY104" fmla="*/ 5189673 h 6858000"/>
              <a:gd name="connsiteX105" fmla="*/ 5995970 w 6128435"/>
              <a:gd name="connsiteY105" fmla="*/ 5221547 h 6858000"/>
              <a:gd name="connsiteX106" fmla="*/ 5997218 w 6128435"/>
              <a:gd name="connsiteY106" fmla="*/ 5222031 h 6858000"/>
              <a:gd name="connsiteX107" fmla="*/ 6002116 w 6128435"/>
              <a:gd name="connsiteY107" fmla="*/ 5231223 h 6858000"/>
              <a:gd name="connsiteX108" fmla="*/ 6008541 w 6128435"/>
              <a:gd name="connsiteY108" fmla="*/ 5248680 h 6858000"/>
              <a:gd name="connsiteX109" fmla="*/ 6039260 w 6128435"/>
              <a:gd name="connsiteY109" fmla="*/ 5289518 h 6858000"/>
              <a:gd name="connsiteX110" fmla="*/ 6036748 w 6128435"/>
              <a:gd name="connsiteY110" fmla="*/ 5322752 h 6858000"/>
              <a:gd name="connsiteX111" fmla="*/ 6036943 w 6128435"/>
              <a:gd name="connsiteY111" fmla="*/ 5329480 h 6858000"/>
              <a:gd name="connsiteX112" fmla="*/ 6037236 w 6128435"/>
              <a:gd name="connsiteY112" fmla="*/ 5329634 h 6858000"/>
              <a:gd name="connsiteX113" fmla="*/ 6038019 w 6128435"/>
              <a:gd name="connsiteY113" fmla="*/ 5336764 h 6858000"/>
              <a:gd name="connsiteX114" fmla="*/ 6037298 w 6128435"/>
              <a:gd name="connsiteY114" fmla="*/ 5341753 h 6858000"/>
              <a:gd name="connsiteX115" fmla="*/ 6037677 w 6128435"/>
              <a:gd name="connsiteY115" fmla="*/ 5354807 h 6858000"/>
              <a:gd name="connsiteX116" fmla="*/ 6039728 w 6128435"/>
              <a:gd name="connsiteY116" fmla="*/ 5359416 h 6858000"/>
              <a:gd name="connsiteX117" fmla="*/ 6043311 w 6128435"/>
              <a:gd name="connsiteY117" fmla="*/ 5361407 h 6858000"/>
              <a:gd name="connsiteX118" fmla="*/ 6042954 w 6128435"/>
              <a:gd name="connsiteY118" fmla="*/ 5362576 h 6858000"/>
              <a:gd name="connsiteX119" fmla="*/ 6053435 w 6128435"/>
              <a:gd name="connsiteY119" fmla="*/ 5387547 h 6858000"/>
              <a:gd name="connsiteX120" fmla="*/ 6065933 w 6128435"/>
              <a:gd name="connsiteY120" fmla="*/ 5443002 h 6858000"/>
              <a:gd name="connsiteX121" fmla="*/ 6068640 w 6128435"/>
              <a:gd name="connsiteY121" fmla="*/ 5474503 h 6858000"/>
              <a:gd name="connsiteX122" fmla="*/ 6080922 w 6128435"/>
              <a:gd name="connsiteY122" fmla="*/ 5561070 h 6858000"/>
              <a:gd name="connsiteX123" fmla="*/ 6096949 w 6128435"/>
              <a:gd name="connsiteY123" fmla="*/ 5648179 h 6858000"/>
              <a:gd name="connsiteX124" fmla="*/ 6125703 w 6128435"/>
              <a:gd name="connsiteY124" fmla="*/ 5692894 h 6858000"/>
              <a:gd name="connsiteX125" fmla="*/ 6126670 w 6128435"/>
              <a:gd name="connsiteY125" fmla="*/ 5697882 h 6858000"/>
              <a:gd name="connsiteX126" fmla="*/ 6124061 w 6128435"/>
              <a:gd name="connsiteY126" fmla="*/ 5710294 h 6858000"/>
              <a:gd name="connsiteX127" fmla="*/ 6122213 w 6128435"/>
              <a:gd name="connsiteY127" fmla="*/ 5714762 h 6858000"/>
              <a:gd name="connsiteX128" fmla="*/ 6121353 w 6128435"/>
              <a:gd name="connsiteY128" fmla="*/ 5721725 h 6858000"/>
              <a:gd name="connsiteX129" fmla="*/ 6121607 w 6128435"/>
              <a:gd name="connsiteY129" fmla="*/ 5721959 h 6858000"/>
              <a:gd name="connsiteX130" fmla="*/ 6120262 w 6128435"/>
              <a:gd name="connsiteY130" fmla="*/ 5728358 h 6858000"/>
              <a:gd name="connsiteX131" fmla="*/ 6110194 w 6128435"/>
              <a:gd name="connsiteY131" fmla="*/ 5758853 h 6858000"/>
              <a:gd name="connsiteX132" fmla="*/ 6127519 w 6128435"/>
              <a:gd name="connsiteY132" fmla="*/ 5865775 h 6858000"/>
              <a:gd name="connsiteX133" fmla="*/ 6128435 w 6128435"/>
              <a:gd name="connsiteY133" fmla="*/ 5870164 h 6858000"/>
              <a:gd name="connsiteX134" fmla="*/ 6119217 w 6128435"/>
              <a:gd name="connsiteY134" fmla="*/ 5888542 h 6858000"/>
              <a:gd name="connsiteX135" fmla="*/ 6115966 w 6128435"/>
              <a:gd name="connsiteY135" fmla="*/ 5898387 h 6858000"/>
              <a:gd name="connsiteX136" fmla="*/ 6111924 w 6128435"/>
              <a:gd name="connsiteY136" fmla="*/ 5900444 h 6858000"/>
              <a:gd name="connsiteX137" fmla="*/ 6108716 w 6128435"/>
              <a:gd name="connsiteY137" fmla="*/ 5915345 h 6858000"/>
              <a:gd name="connsiteX138" fmla="*/ 6109524 w 6128435"/>
              <a:gd name="connsiteY138" fmla="*/ 5917328 h 6858000"/>
              <a:gd name="connsiteX139" fmla="*/ 6102493 w 6128435"/>
              <a:gd name="connsiteY139" fmla="*/ 5928602 h 6858000"/>
              <a:gd name="connsiteX140" fmla="*/ 6056863 w 6128435"/>
              <a:gd name="connsiteY140" fmla="*/ 6000643 h 6858000"/>
              <a:gd name="connsiteX141" fmla="*/ 6045436 w 6128435"/>
              <a:gd name="connsiteY141" fmla="*/ 6124480 h 6858000"/>
              <a:gd name="connsiteX142" fmla="*/ 6030489 w 6128435"/>
              <a:gd name="connsiteY142" fmla="*/ 6317666 h 6858000"/>
              <a:gd name="connsiteX143" fmla="*/ 6007492 w 6128435"/>
              <a:gd name="connsiteY143" fmla="*/ 6440818 h 6858000"/>
              <a:gd name="connsiteX144" fmla="*/ 6009467 w 6128435"/>
              <a:gd name="connsiteY144" fmla="*/ 6487076 h 6858000"/>
              <a:gd name="connsiteX145" fmla="*/ 5995064 w 6128435"/>
              <a:gd name="connsiteY145" fmla="*/ 6540791 h 6858000"/>
              <a:gd name="connsiteX146" fmla="*/ 5996309 w 6128435"/>
              <a:gd name="connsiteY146" fmla="*/ 6543961 h 6858000"/>
              <a:gd name="connsiteX147" fmla="*/ 5996048 w 6128435"/>
              <a:gd name="connsiteY147" fmla="*/ 6555444 h 6858000"/>
              <a:gd name="connsiteX148" fmla="*/ 6002524 w 6128435"/>
              <a:gd name="connsiteY148" fmla="*/ 6560188 h 6858000"/>
              <a:gd name="connsiteX149" fmla="*/ 6006823 w 6128435"/>
              <a:gd name="connsiteY149" fmla="*/ 6578546 h 6858000"/>
              <a:gd name="connsiteX150" fmla="*/ 6004510 w 6128435"/>
              <a:gd name="connsiteY150" fmla="*/ 6599256 h 6858000"/>
              <a:gd name="connsiteX151" fmla="*/ 5986207 w 6128435"/>
              <a:gd name="connsiteY151" fmla="*/ 6695855 h 6858000"/>
              <a:gd name="connsiteX152" fmla="*/ 5979428 w 6128435"/>
              <a:gd name="connsiteY152" fmla="*/ 6754678 h 6858000"/>
              <a:gd name="connsiteX153" fmla="*/ 5983398 w 6128435"/>
              <a:gd name="connsiteY153" fmla="*/ 6778641 h 6858000"/>
              <a:gd name="connsiteX154" fmla="*/ 5984543 w 6128435"/>
              <a:gd name="connsiteY154" fmla="*/ 6811016 h 6858000"/>
              <a:gd name="connsiteX155" fmla="*/ 5981802 w 6128435"/>
              <a:gd name="connsiteY155" fmla="*/ 6838578 h 6858000"/>
              <a:gd name="connsiteX156" fmla="*/ 5979671 w 6128435"/>
              <a:gd name="connsiteY156" fmla="*/ 6858000 h 6858000"/>
              <a:gd name="connsiteX157" fmla="*/ 0 w 6128435"/>
              <a:gd name="connsiteY157" fmla="*/ 6858000 h 6858000"/>
              <a:gd name="connsiteX158" fmla="*/ 0 w 6128435"/>
              <a:gd name="connsiteY15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32836 w 6128435"/>
              <a:gd name="connsiteY52" fmla="*/ 3353840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9524 w 6128435"/>
              <a:gd name="connsiteY136" fmla="*/ 5917328 h 6858000"/>
              <a:gd name="connsiteX137" fmla="*/ 6102493 w 6128435"/>
              <a:gd name="connsiteY137" fmla="*/ 5928602 h 6858000"/>
              <a:gd name="connsiteX138" fmla="*/ 6056863 w 6128435"/>
              <a:gd name="connsiteY138" fmla="*/ 6000643 h 6858000"/>
              <a:gd name="connsiteX139" fmla="*/ 6045436 w 6128435"/>
              <a:gd name="connsiteY139" fmla="*/ 6124480 h 6858000"/>
              <a:gd name="connsiteX140" fmla="*/ 6030489 w 6128435"/>
              <a:gd name="connsiteY140" fmla="*/ 6317666 h 6858000"/>
              <a:gd name="connsiteX141" fmla="*/ 6007492 w 6128435"/>
              <a:gd name="connsiteY141" fmla="*/ 6440818 h 6858000"/>
              <a:gd name="connsiteX142" fmla="*/ 6009467 w 6128435"/>
              <a:gd name="connsiteY142" fmla="*/ 6487076 h 6858000"/>
              <a:gd name="connsiteX143" fmla="*/ 5995064 w 6128435"/>
              <a:gd name="connsiteY143" fmla="*/ 6540791 h 6858000"/>
              <a:gd name="connsiteX144" fmla="*/ 5996309 w 6128435"/>
              <a:gd name="connsiteY144" fmla="*/ 6543961 h 6858000"/>
              <a:gd name="connsiteX145" fmla="*/ 5996048 w 6128435"/>
              <a:gd name="connsiteY145" fmla="*/ 6555444 h 6858000"/>
              <a:gd name="connsiteX146" fmla="*/ 6002524 w 6128435"/>
              <a:gd name="connsiteY146" fmla="*/ 6560188 h 6858000"/>
              <a:gd name="connsiteX147" fmla="*/ 6006823 w 6128435"/>
              <a:gd name="connsiteY147" fmla="*/ 6578546 h 6858000"/>
              <a:gd name="connsiteX148" fmla="*/ 6004510 w 6128435"/>
              <a:gd name="connsiteY148" fmla="*/ 6599256 h 6858000"/>
              <a:gd name="connsiteX149" fmla="*/ 5986207 w 6128435"/>
              <a:gd name="connsiteY149" fmla="*/ 6695855 h 6858000"/>
              <a:gd name="connsiteX150" fmla="*/ 5979428 w 6128435"/>
              <a:gd name="connsiteY150" fmla="*/ 6754678 h 6858000"/>
              <a:gd name="connsiteX151" fmla="*/ 5983398 w 6128435"/>
              <a:gd name="connsiteY151" fmla="*/ 6778641 h 6858000"/>
              <a:gd name="connsiteX152" fmla="*/ 5984543 w 6128435"/>
              <a:gd name="connsiteY152" fmla="*/ 6811016 h 6858000"/>
              <a:gd name="connsiteX153" fmla="*/ 5981802 w 6128435"/>
              <a:gd name="connsiteY153" fmla="*/ 6838578 h 6858000"/>
              <a:gd name="connsiteX154" fmla="*/ 5979671 w 6128435"/>
              <a:gd name="connsiteY154" fmla="*/ 6858000 h 6858000"/>
              <a:gd name="connsiteX155" fmla="*/ 0 w 6128435"/>
              <a:gd name="connsiteY155" fmla="*/ 6858000 h 6858000"/>
              <a:gd name="connsiteX156" fmla="*/ 0 w 6128435"/>
              <a:gd name="connsiteY15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2493 w 6128435"/>
              <a:gd name="connsiteY136" fmla="*/ 5928602 h 6858000"/>
              <a:gd name="connsiteX137" fmla="*/ 6056863 w 6128435"/>
              <a:gd name="connsiteY137" fmla="*/ 6000643 h 6858000"/>
              <a:gd name="connsiteX138" fmla="*/ 6045436 w 6128435"/>
              <a:gd name="connsiteY138" fmla="*/ 6124480 h 6858000"/>
              <a:gd name="connsiteX139" fmla="*/ 6030489 w 6128435"/>
              <a:gd name="connsiteY139" fmla="*/ 6317666 h 6858000"/>
              <a:gd name="connsiteX140" fmla="*/ 6007492 w 6128435"/>
              <a:gd name="connsiteY140" fmla="*/ 6440818 h 6858000"/>
              <a:gd name="connsiteX141" fmla="*/ 6009467 w 6128435"/>
              <a:gd name="connsiteY141" fmla="*/ 6487076 h 6858000"/>
              <a:gd name="connsiteX142" fmla="*/ 5995064 w 6128435"/>
              <a:gd name="connsiteY142" fmla="*/ 6540791 h 6858000"/>
              <a:gd name="connsiteX143" fmla="*/ 5996309 w 6128435"/>
              <a:gd name="connsiteY143" fmla="*/ 6543961 h 6858000"/>
              <a:gd name="connsiteX144" fmla="*/ 5996048 w 6128435"/>
              <a:gd name="connsiteY144" fmla="*/ 6555444 h 6858000"/>
              <a:gd name="connsiteX145" fmla="*/ 6002524 w 6128435"/>
              <a:gd name="connsiteY145" fmla="*/ 6560188 h 6858000"/>
              <a:gd name="connsiteX146" fmla="*/ 6006823 w 6128435"/>
              <a:gd name="connsiteY146" fmla="*/ 6578546 h 6858000"/>
              <a:gd name="connsiteX147" fmla="*/ 6004510 w 6128435"/>
              <a:gd name="connsiteY147" fmla="*/ 6599256 h 6858000"/>
              <a:gd name="connsiteX148" fmla="*/ 5986207 w 6128435"/>
              <a:gd name="connsiteY148" fmla="*/ 6695855 h 6858000"/>
              <a:gd name="connsiteX149" fmla="*/ 5979428 w 6128435"/>
              <a:gd name="connsiteY149" fmla="*/ 6754678 h 6858000"/>
              <a:gd name="connsiteX150" fmla="*/ 5983398 w 6128435"/>
              <a:gd name="connsiteY150" fmla="*/ 6778641 h 6858000"/>
              <a:gd name="connsiteX151" fmla="*/ 5984543 w 6128435"/>
              <a:gd name="connsiteY151" fmla="*/ 6811016 h 6858000"/>
              <a:gd name="connsiteX152" fmla="*/ 5981802 w 6128435"/>
              <a:gd name="connsiteY152" fmla="*/ 6838578 h 6858000"/>
              <a:gd name="connsiteX153" fmla="*/ 5979671 w 6128435"/>
              <a:gd name="connsiteY153" fmla="*/ 6858000 h 6858000"/>
              <a:gd name="connsiteX154" fmla="*/ 0 w 6128435"/>
              <a:gd name="connsiteY154" fmla="*/ 6858000 h 6858000"/>
              <a:gd name="connsiteX155" fmla="*/ 0 w 6128435"/>
              <a:gd name="connsiteY15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2493 w 6128435"/>
              <a:gd name="connsiteY135" fmla="*/ 5928602 h 6858000"/>
              <a:gd name="connsiteX136" fmla="*/ 6056863 w 6128435"/>
              <a:gd name="connsiteY136" fmla="*/ 6000643 h 6858000"/>
              <a:gd name="connsiteX137" fmla="*/ 6045436 w 6128435"/>
              <a:gd name="connsiteY137" fmla="*/ 6124480 h 6858000"/>
              <a:gd name="connsiteX138" fmla="*/ 6030489 w 6128435"/>
              <a:gd name="connsiteY138" fmla="*/ 6317666 h 6858000"/>
              <a:gd name="connsiteX139" fmla="*/ 6007492 w 6128435"/>
              <a:gd name="connsiteY139" fmla="*/ 6440818 h 6858000"/>
              <a:gd name="connsiteX140" fmla="*/ 6009467 w 6128435"/>
              <a:gd name="connsiteY140" fmla="*/ 6487076 h 6858000"/>
              <a:gd name="connsiteX141" fmla="*/ 5995064 w 6128435"/>
              <a:gd name="connsiteY141" fmla="*/ 6540791 h 6858000"/>
              <a:gd name="connsiteX142" fmla="*/ 5996309 w 6128435"/>
              <a:gd name="connsiteY142" fmla="*/ 6543961 h 6858000"/>
              <a:gd name="connsiteX143" fmla="*/ 5996048 w 6128435"/>
              <a:gd name="connsiteY143" fmla="*/ 6555444 h 6858000"/>
              <a:gd name="connsiteX144" fmla="*/ 6002524 w 6128435"/>
              <a:gd name="connsiteY144" fmla="*/ 6560188 h 6858000"/>
              <a:gd name="connsiteX145" fmla="*/ 6006823 w 6128435"/>
              <a:gd name="connsiteY145" fmla="*/ 6578546 h 6858000"/>
              <a:gd name="connsiteX146" fmla="*/ 6004510 w 6128435"/>
              <a:gd name="connsiteY146" fmla="*/ 6599256 h 6858000"/>
              <a:gd name="connsiteX147" fmla="*/ 5986207 w 6128435"/>
              <a:gd name="connsiteY147" fmla="*/ 6695855 h 6858000"/>
              <a:gd name="connsiteX148" fmla="*/ 5979428 w 6128435"/>
              <a:gd name="connsiteY148" fmla="*/ 6754678 h 6858000"/>
              <a:gd name="connsiteX149" fmla="*/ 5983398 w 6128435"/>
              <a:gd name="connsiteY149" fmla="*/ 6778641 h 6858000"/>
              <a:gd name="connsiteX150" fmla="*/ 5984543 w 6128435"/>
              <a:gd name="connsiteY150" fmla="*/ 6811016 h 6858000"/>
              <a:gd name="connsiteX151" fmla="*/ 5981802 w 6128435"/>
              <a:gd name="connsiteY151" fmla="*/ 6838578 h 6858000"/>
              <a:gd name="connsiteX152" fmla="*/ 5979671 w 6128435"/>
              <a:gd name="connsiteY152" fmla="*/ 6858000 h 6858000"/>
              <a:gd name="connsiteX153" fmla="*/ 0 w 6128435"/>
              <a:gd name="connsiteY153" fmla="*/ 6858000 h 6858000"/>
              <a:gd name="connsiteX154" fmla="*/ 0 w 6128435"/>
              <a:gd name="connsiteY15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02493 w 6128435"/>
              <a:gd name="connsiteY134" fmla="*/ 5928602 h 6858000"/>
              <a:gd name="connsiteX135" fmla="*/ 6056863 w 6128435"/>
              <a:gd name="connsiteY135" fmla="*/ 6000643 h 6858000"/>
              <a:gd name="connsiteX136" fmla="*/ 6045436 w 6128435"/>
              <a:gd name="connsiteY136" fmla="*/ 6124480 h 6858000"/>
              <a:gd name="connsiteX137" fmla="*/ 6030489 w 6128435"/>
              <a:gd name="connsiteY137" fmla="*/ 6317666 h 6858000"/>
              <a:gd name="connsiteX138" fmla="*/ 6007492 w 6128435"/>
              <a:gd name="connsiteY138" fmla="*/ 6440818 h 6858000"/>
              <a:gd name="connsiteX139" fmla="*/ 6009467 w 6128435"/>
              <a:gd name="connsiteY139" fmla="*/ 6487076 h 6858000"/>
              <a:gd name="connsiteX140" fmla="*/ 5995064 w 6128435"/>
              <a:gd name="connsiteY140" fmla="*/ 6540791 h 6858000"/>
              <a:gd name="connsiteX141" fmla="*/ 5996309 w 6128435"/>
              <a:gd name="connsiteY141" fmla="*/ 6543961 h 6858000"/>
              <a:gd name="connsiteX142" fmla="*/ 5996048 w 6128435"/>
              <a:gd name="connsiteY142" fmla="*/ 6555444 h 6858000"/>
              <a:gd name="connsiteX143" fmla="*/ 6002524 w 6128435"/>
              <a:gd name="connsiteY143" fmla="*/ 6560188 h 6858000"/>
              <a:gd name="connsiteX144" fmla="*/ 6006823 w 6128435"/>
              <a:gd name="connsiteY144" fmla="*/ 6578546 h 6858000"/>
              <a:gd name="connsiteX145" fmla="*/ 6004510 w 6128435"/>
              <a:gd name="connsiteY145" fmla="*/ 6599256 h 6858000"/>
              <a:gd name="connsiteX146" fmla="*/ 5986207 w 6128435"/>
              <a:gd name="connsiteY146" fmla="*/ 6695855 h 6858000"/>
              <a:gd name="connsiteX147" fmla="*/ 5979428 w 6128435"/>
              <a:gd name="connsiteY147" fmla="*/ 6754678 h 6858000"/>
              <a:gd name="connsiteX148" fmla="*/ 5983398 w 6128435"/>
              <a:gd name="connsiteY148" fmla="*/ 6778641 h 6858000"/>
              <a:gd name="connsiteX149" fmla="*/ 5984543 w 6128435"/>
              <a:gd name="connsiteY149" fmla="*/ 6811016 h 6858000"/>
              <a:gd name="connsiteX150" fmla="*/ 5981802 w 6128435"/>
              <a:gd name="connsiteY150" fmla="*/ 6838578 h 6858000"/>
              <a:gd name="connsiteX151" fmla="*/ 5979671 w 6128435"/>
              <a:gd name="connsiteY151" fmla="*/ 6858000 h 6858000"/>
              <a:gd name="connsiteX152" fmla="*/ 0 w 6128435"/>
              <a:gd name="connsiteY152" fmla="*/ 6858000 h 6858000"/>
              <a:gd name="connsiteX153" fmla="*/ 0 w 6128435"/>
              <a:gd name="connsiteY15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16589 w 6127519"/>
              <a:gd name="connsiteY43" fmla="*/ 2810822 h 6858000"/>
              <a:gd name="connsiteX44" fmla="*/ 5418542 w 6127519"/>
              <a:gd name="connsiteY44" fmla="*/ 2817745 h 6858000"/>
              <a:gd name="connsiteX45" fmla="*/ 5418847 w 6127519"/>
              <a:gd name="connsiteY45" fmla="*/ 2817825 h 6858000"/>
              <a:gd name="connsiteX46" fmla="*/ 5457023 w 6127519"/>
              <a:gd name="connsiteY46" fmla="*/ 2858292 h 6858000"/>
              <a:gd name="connsiteX47" fmla="*/ 5479298 w 6127519"/>
              <a:gd name="connsiteY47" fmla="*/ 2947791 h 6858000"/>
              <a:gd name="connsiteX48" fmla="*/ 5481770 w 6127519"/>
              <a:gd name="connsiteY48" fmla="*/ 2951352 h 6858000"/>
              <a:gd name="connsiteX49" fmla="*/ 5482045 w 6127519"/>
              <a:gd name="connsiteY49" fmla="*/ 2984371 h 6858000"/>
              <a:gd name="connsiteX50" fmla="*/ 5482415 w 6127519"/>
              <a:gd name="connsiteY50" fmla="*/ 3004079 h 6858000"/>
              <a:gd name="connsiteX51" fmla="*/ 5503944 w 6127519"/>
              <a:gd name="connsiteY51" fmla="*/ 3123335 h 6858000"/>
              <a:gd name="connsiteX52" fmla="*/ 5516007 w 6127519"/>
              <a:gd name="connsiteY52" fmla="*/ 3258473 h 6858000"/>
              <a:gd name="connsiteX53" fmla="*/ 5566839 w 6127519"/>
              <a:gd name="connsiteY53" fmla="*/ 3345295 h 6858000"/>
              <a:gd name="connsiteX54" fmla="*/ 5589758 w 6127519"/>
              <a:gd name="connsiteY54" fmla="*/ 3506453 h 6858000"/>
              <a:gd name="connsiteX55" fmla="*/ 5596144 w 6127519"/>
              <a:gd name="connsiteY55" fmla="*/ 3534624 h 6858000"/>
              <a:gd name="connsiteX56" fmla="*/ 5597750 w 6127519"/>
              <a:gd name="connsiteY56" fmla="*/ 3534129 h 6858000"/>
              <a:gd name="connsiteX57" fmla="*/ 5599700 w 6127519"/>
              <a:gd name="connsiteY57" fmla="*/ 3547221 h 6858000"/>
              <a:gd name="connsiteX58" fmla="*/ 5615031 w 6127519"/>
              <a:gd name="connsiteY58" fmla="*/ 3557482 h 6858000"/>
              <a:gd name="connsiteX59" fmla="*/ 5618377 w 6127519"/>
              <a:gd name="connsiteY59" fmla="*/ 3588431 h 6858000"/>
              <a:gd name="connsiteX60" fmla="*/ 5612155 w 6127519"/>
              <a:gd name="connsiteY60" fmla="*/ 3589869 h 6858000"/>
              <a:gd name="connsiteX61" fmla="*/ 5620843 w 6127519"/>
              <a:gd name="connsiteY61" fmla="*/ 3606745 h 6858000"/>
              <a:gd name="connsiteX62" fmla="*/ 5655472 w 6127519"/>
              <a:gd name="connsiteY62" fmla="*/ 3678877 h 6858000"/>
              <a:gd name="connsiteX63" fmla="*/ 5680448 w 6127519"/>
              <a:gd name="connsiteY63" fmla="*/ 3717760 h 6858000"/>
              <a:gd name="connsiteX64" fmla="*/ 5683015 w 6127519"/>
              <a:gd name="connsiteY64" fmla="*/ 3762025 h 6858000"/>
              <a:gd name="connsiteX65" fmla="*/ 5696643 w 6127519"/>
              <a:gd name="connsiteY65" fmla="*/ 3773888 h 6858000"/>
              <a:gd name="connsiteX66" fmla="*/ 5699203 w 6127519"/>
              <a:gd name="connsiteY66" fmla="*/ 3775823 h 6858000"/>
              <a:gd name="connsiteX67" fmla="*/ 5704824 w 6127519"/>
              <a:gd name="connsiteY67" fmla="*/ 3785966 h 6858000"/>
              <a:gd name="connsiteX68" fmla="*/ 5712204 w 6127519"/>
              <a:gd name="connsiteY68" fmla="*/ 3785830 h 6858000"/>
              <a:gd name="connsiteX69" fmla="*/ 5724816 w 6127519"/>
              <a:gd name="connsiteY69" fmla="*/ 3798949 h 6858000"/>
              <a:gd name="connsiteX70" fmla="*/ 5733539 w 6127519"/>
              <a:gd name="connsiteY70" fmla="*/ 3818457 h 6858000"/>
              <a:gd name="connsiteX71" fmla="*/ 5768491 w 6127519"/>
              <a:gd name="connsiteY71" fmla="*/ 3914399 h 6858000"/>
              <a:gd name="connsiteX72" fmla="*/ 5793123 w 6127519"/>
              <a:gd name="connsiteY72" fmla="*/ 3969952 h 6858000"/>
              <a:gd name="connsiteX73" fmla="*/ 5808321 w 6127519"/>
              <a:gd name="connsiteY73" fmla="*/ 3988153 h 6858000"/>
              <a:gd name="connsiteX74" fmla="*/ 5825621 w 6127519"/>
              <a:gd name="connsiteY74" fmla="*/ 4015525 h 6858000"/>
              <a:gd name="connsiteX75" fmla="*/ 5860672 w 6127519"/>
              <a:gd name="connsiteY75" fmla="*/ 4061579 h 6858000"/>
              <a:gd name="connsiteX76" fmla="*/ 5872173 w 6127519"/>
              <a:gd name="connsiteY76" fmla="*/ 4088497 h 6858000"/>
              <a:gd name="connsiteX77" fmla="*/ 5883705 w 6127519"/>
              <a:gd name="connsiteY77" fmla="*/ 4101899 h 6858000"/>
              <a:gd name="connsiteX78" fmla="*/ 5885314 w 6127519"/>
              <a:gd name="connsiteY78" fmla="*/ 4108387 h 6858000"/>
              <a:gd name="connsiteX79" fmla="*/ 5894095 w 6127519"/>
              <a:gd name="connsiteY79" fmla="*/ 4128857 h 6858000"/>
              <a:gd name="connsiteX80" fmla="*/ 5898339 w 6127519"/>
              <a:gd name="connsiteY80" fmla="*/ 4140800 h 6858000"/>
              <a:gd name="connsiteX81" fmla="*/ 5899734 w 6127519"/>
              <a:gd name="connsiteY81" fmla="*/ 4145632 h 6858000"/>
              <a:gd name="connsiteX82" fmla="*/ 5903513 w 6127519"/>
              <a:gd name="connsiteY82" fmla="*/ 4187661 h 6858000"/>
              <a:gd name="connsiteX83" fmla="*/ 5917114 w 6127519"/>
              <a:gd name="connsiteY83" fmla="*/ 4213096 h 6858000"/>
              <a:gd name="connsiteX84" fmla="*/ 5921153 w 6127519"/>
              <a:gd name="connsiteY84" fmla="*/ 4236222 h 6858000"/>
              <a:gd name="connsiteX85" fmla="*/ 5924233 w 6127519"/>
              <a:gd name="connsiteY85" fmla="*/ 4242060 h 6858000"/>
              <a:gd name="connsiteX86" fmla="*/ 5928910 w 6127519"/>
              <a:gd name="connsiteY86" fmla="*/ 4300973 h 6858000"/>
              <a:gd name="connsiteX87" fmla="*/ 5939320 w 6127519"/>
              <a:gd name="connsiteY87" fmla="*/ 4340435 h 6858000"/>
              <a:gd name="connsiteX88" fmla="*/ 5946705 w 6127519"/>
              <a:gd name="connsiteY88" fmla="*/ 4428051 h 6858000"/>
              <a:gd name="connsiteX89" fmla="*/ 5949261 w 6127519"/>
              <a:gd name="connsiteY89" fmla="*/ 4449185 h 6858000"/>
              <a:gd name="connsiteX90" fmla="*/ 5957504 w 6127519"/>
              <a:gd name="connsiteY90" fmla="*/ 4465911 h 6858000"/>
              <a:gd name="connsiteX91" fmla="*/ 5964689 w 6127519"/>
              <a:gd name="connsiteY91" fmla="*/ 4468532 h 6858000"/>
              <a:gd name="connsiteX92" fmla="*/ 5967062 w 6127519"/>
              <a:gd name="connsiteY92" fmla="*/ 4479923 h 6858000"/>
              <a:gd name="connsiteX93" fmla="*/ 5968960 w 6127519"/>
              <a:gd name="connsiteY93" fmla="*/ 4482655 h 6858000"/>
              <a:gd name="connsiteX94" fmla="*/ 5978567 w 6127519"/>
              <a:gd name="connsiteY94" fmla="*/ 4498605 h 6858000"/>
              <a:gd name="connsiteX95" fmla="*/ 5980106 w 6127519"/>
              <a:gd name="connsiteY95" fmla="*/ 4585087 h 6858000"/>
              <a:gd name="connsiteX96" fmla="*/ 5998138 w 6127519"/>
              <a:gd name="connsiteY96" fmla="*/ 4697518 h 6858000"/>
              <a:gd name="connsiteX97" fmla="*/ 6013516 w 6127519"/>
              <a:gd name="connsiteY97" fmla="*/ 4786619 h 6858000"/>
              <a:gd name="connsiteX98" fmla="*/ 6025404 w 6127519"/>
              <a:gd name="connsiteY98" fmla="*/ 4858148 h 6858000"/>
              <a:gd name="connsiteX99" fmla="*/ 6007749 w 6127519"/>
              <a:gd name="connsiteY99" fmla="*/ 4964715 h 6858000"/>
              <a:gd name="connsiteX100" fmla="*/ 6005269 w 6127519"/>
              <a:gd name="connsiteY100" fmla="*/ 5150567 h 6858000"/>
              <a:gd name="connsiteX101" fmla="*/ 6001127 w 6127519"/>
              <a:gd name="connsiteY101" fmla="*/ 5164609 h 6858000"/>
              <a:gd name="connsiteX102" fmla="*/ 5996647 w 6127519"/>
              <a:gd name="connsiteY102" fmla="*/ 5185640 h 6858000"/>
              <a:gd name="connsiteX103" fmla="*/ 5998514 w 6127519"/>
              <a:gd name="connsiteY103" fmla="*/ 5189673 h 6858000"/>
              <a:gd name="connsiteX104" fmla="*/ 5995970 w 6127519"/>
              <a:gd name="connsiteY104" fmla="*/ 5221547 h 6858000"/>
              <a:gd name="connsiteX105" fmla="*/ 5997218 w 6127519"/>
              <a:gd name="connsiteY105" fmla="*/ 5222031 h 6858000"/>
              <a:gd name="connsiteX106" fmla="*/ 6002116 w 6127519"/>
              <a:gd name="connsiteY106" fmla="*/ 5231223 h 6858000"/>
              <a:gd name="connsiteX107" fmla="*/ 6008541 w 6127519"/>
              <a:gd name="connsiteY107" fmla="*/ 5248680 h 6858000"/>
              <a:gd name="connsiteX108" fmla="*/ 6039260 w 6127519"/>
              <a:gd name="connsiteY108" fmla="*/ 5289518 h 6858000"/>
              <a:gd name="connsiteX109" fmla="*/ 6036748 w 6127519"/>
              <a:gd name="connsiteY109" fmla="*/ 5322752 h 6858000"/>
              <a:gd name="connsiteX110" fmla="*/ 6036943 w 6127519"/>
              <a:gd name="connsiteY110" fmla="*/ 5329480 h 6858000"/>
              <a:gd name="connsiteX111" fmla="*/ 6037236 w 6127519"/>
              <a:gd name="connsiteY111" fmla="*/ 5329634 h 6858000"/>
              <a:gd name="connsiteX112" fmla="*/ 6038019 w 6127519"/>
              <a:gd name="connsiteY112" fmla="*/ 5336764 h 6858000"/>
              <a:gd name="connsiteX113" fmla="*/ 6037298 w 6127519"/>
              <a:gd name="connsiteY113" fmla="*/ 5341753 h 6858000"/>
              <a:gd name="connsiteX114" fmla="*/ 6037677 w 6127519"/>
              <a:gd name="connsiteY114" fmla="*/ 5354807 h 6858000"/>
              <a:gd name="connsiteX115" fmla="*/ 6039728 w 6127519"/>
              <a:gd name="connsiteY115" fmla="*/ 5359416 h 6858000"/>
              <a:gd name="connsiteX116" fmla="*/ 6043311 w 6127519"/>
              <a:gd name="connsiteY116" fmla="*/ 5361407 h 6858000"/>
              <a:gd name="connsiteX117" fmla="*/ 6042954 w 6127519"/>
              <a:gd name="connsiteY117" fmla="*/ 5362576 h 6858000"/>
              <a:gd name="connsiteX118" fmla="*/ 6053435 w 6127519"/>
              <a:gd name="connsiteY118" fmla="*/ 5387547 h 6858000"/>
              <a:gd name="connsiteX119" fmla="*/ 6065933 w 6127519"/>
              <a:gd name="connsiteY119" fmla="*/ 5443002 h 6858000"/>
              <a:gd name="connsiteX120" fmla="*/ 6068640 w 6127519"/>
              <a:gd name="connsiteY120" fmla="*/ 5474503 h 6858000"/>
              <a:gd name="connsiteX121" fmla="*/ 6080922 w 6127519"/>
              <a:gd name="connsiteY121" fmla="*/ 5561070 h 6858000"/>
              <a:gd name="connsiteX122" fmla="*/ 6096949 w 6127519"/>
              <a:gd name="connsiteY122" fmla="*/ 5648179 h 6858000"/>
              <a:gd name="connsiteX123" fmla="*/ 6125703 w 6127519"/>
              <a:gd name="connsiteY123" fmla="*/ 5692894 h 6858000"/>
              <a:gd name="connsiteX124" fmla="*/ 6126670 w 6127519"/>
              <a:gd name="connsiteY124" fmla="*/ 5697882 h 6858000"/>
              <a:gd name="connsiteX125" fmla="*/ 6124061 w 6127519"/>
              <a:gd name="connsiteY125" fmla="*/ 5710294 h 6858000"/>
              <a:gd name="connsiteX126" fmla="*/ 6122213 w 6127519"/>
              <a:gd name="connsiteY126" fmla="*/ 5714762 h 6858000"/>
              <a:gd name="connsiteX127" fmla="*/ 6121353 w 6127519"/>
              <a:gd name="connsiteY127" fmla="*/ 5721725 h 6858000"/>
              <a:gd name="connsiteX128" fmla="*/ 6121607 w 6127519"/>
              <a:gd name="connsiteY128" fmla="*/ 5721959 h 6858000"/>
              <a:gd name="connsiteX129" fmla="*/ 6120262 w 6127519"/>
              <a:gd name="connsiteY129" fmla="*/ 5728358 h 6858000"/>
              <a:gd name="connsiteX130" fmla="*/ 6110194 w 6127519"/>
              <a:gd name="connsiteY130" fmla="*/ 5758853 h 6858000"/>
              <a:gd name="connsiteX131" fmla="*/ 6127519 w 6127519"/>
              <a:gd name="connsiteY131" fmla="*/ 5865775 h 6858000"/>
              <a:gd name="connsiteX132" fmla="*/ 6119217 w 6127519"/>
              <a:gd name="connsiteY132" fmla="*/ 5888542 h 6858000"/>
              <a:gd name="connsiteX133" fmla="*/ 6102493 w 6127519"/>
              <a:gd name="connsiteY133" fmla="*/ 5928602 h 6858000"/>
              <a:gd name="connsiteX134" fmla="*/ 6056863 w 6127519"/>
              <a:gd name="connsiteY134" fmla="*/ 6000643 h 6858000"/>
              <a:gd name="connsiteX135" fmla="*/ 6045436 w 6127519"/>
              <a:gd name="connsiteY135" fmla="*/ 6124480 h 6858000"/>
              <a:gd name="connsiteX136" fmla="*/ 6030489 w 6127519"/>
              <a:gd name="connsiteY136" fmla="*/ 6317666 h 6858000"/>
              <a:gd name="connsiteX137" fmla="*/ 6007492 w 6127519"/>
              <a:gd name="connsiteY137" fmla="*/ 6440818 h 6858000"/>
              <a:gd name="connsiteX138" fmla="*/ 6009467 w 6127519"/>
              <a:gd name="connsiteY138" fmla="*/ 6487076 h 6858000"/>
              <a:gd name="connsiteX139" fmla="*/ 5995064 w 6127519"/>
              <a:gd name="connsiteY139" fmla="*/ 6540791 h 6858000"/>
              <a:gd name="connsiteX140" fmla="*/ 5996309 w 6127519"/>
              <a:gd name="connsiteY140" fmla="*/ 6543961 h 6858000"/>
              <a:gd name="connsiteX141" fmla="*/ 5996048 w 6127519"/>
              <a:gd name="connsiteY141" fmla="*/ 6555444 h 6858000"/>
              <a:gd name="connsiteX142" fmla="*/ 6002524 w 6127519"/>
              <a:gd name="connsiteY142" fmla="*/ 6560188 h 6858000"/>
              <a:gd name="connsiteX143" fmla="*/ 6006823 w 6127519"/>
              <a:gd name="connsiteY143" fmla="*/ 6578546 h 6858000"/>
              <a:gd name="connsiteX144" fmla="*/ 6004510 w 6127519"/>
              <a:gd name="connsiteY144" fmla="*/ 6599256 h 6858000"/>
              <a:gd name="connsiteX145" fmla="*/ 5986207 w 6127519"/>
              <a:gd name="connsiteY145" fmla="*/ 6695855 h 6858000"/>
              <a:gd name="connsiteX146" fmla="*/ 5979428 w 6127519"/>
              <a:gd name="connsiteY146" fmla="*/ 6754678 h 6858000"/>
              <a:gd name="connsiteX147" fmla="*/ 5983398 w 6127519"/>
              <a:gd name="connsiteY147" fmla="*/ 6778641 h 6858000"/>
              <a:gd name="connsiteX148" fmla="*/ 5984543 w 6127519"/>
              <a:gd name="connsiteY148" fmla="*/ 6811016 h 6858000"/>
              <a:gd name="connsiteX149" fmla="*/ 5981802 w 6127519"/>
              <a:gd name="connsiteY149" fmla="*/ 6838578 h 6858000"/>
              <a:gd name="connsiteX150" fmla="*/ 5979671 w 6127519"/>
              <a:gd name="connsiteY150" fmla="*/ 6858000 h 6858000"/>
              <a:gd name="connsiteX151" fmla="*/ 0 w 6127519"/>
              <a:gd name="connsiteY151" fmla="*/ 6858000 h 6858000"/>
              <a:gd name="connsiteX152" fmla="*/ 0 w 612751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08541 w 6127689"/>
              <a:gd name="connsiteY107" fmla="*/ 5248680 h 6858000"/>
              <a:gd name="connsiteX108" fmla="*/ 6039260 w 6127689"/>
              <a:gd name="connsiteY108" fmla="*/ 5289518 h 6858000"/>
              <a:gd name="connsiteX109" fmla="*/ 6036748 w 6127689"/>
              <a:gd name="connsiteY109" fmla="*/ 5322752 h 6858000"/>
              <a:gd name="connsiteX110" fmla="*/ 6036943 w 6127689"/>
              <a:gd name="connsiteY110" fmla="*/ 5329480 h 6858000"/>
              <a:gd name="connsiteX111" fmla="*/ 6037236 w 6127689"/>
              <a:gd name="connsiteY111" fmla="*/ 5329634 h 6858000"/>
              <a:gd name="connsiteX112" fmla="*/ 6038019 w 6127689"/>
              <a:gd name="connsiteY112" fmla="*/ 5336764 h 6858000"/>
              <a:gd name="connsiteX113" fmla="*/ 6037298 w 6127689"/>
              <a:gd name="connsiteY113" fmla="*/ 5341753 h 6858000"/>
              <a:gd name="connsiteX114" fmla="*/ 6037677 w 6127689"/>
              <a:gd name="connsiteY114" fmla="*/ 5354807 h 6858000"/>
              <a:gd name="connsiteX115" fmla="*/ 6039728 w 6127689"/>
              <a:gd name="connsiteY115" fmla="*/ 5359416 h 6858000"/>
              <a:gd name="connsiteX116" fmla="*/ 6043311 w 6127689"/>
              <a:gd name="connsiteY116" fmla="*/ 5361407 h 6858000"/>
              <a:gd name="connsiteX117" fmla="*/ 6042954 w 6127689"/>
              <a:gd name="connsiteY117" fmla="*/ 5362576 h 6858000"/>
              <a:gd name="connsiteX118" fmla="*/ 6053435 w 6127689"/>
              <a:gd name="connsiteY118" fmla="*/ 5387547 h 6858000"/>
              <a:gd name="connsiteX119" fmla="*/ 6065933 w 6127689"/>
              <a:gd name="connsiteY119" fmla="*/ 5443002 h 6858000"/>
              <a:gd name="connsiteX120" fmla="*/ 6068640 w 6127689"/>
              <a:gd name="connsiteY120" fmla="*/ 5474503 h 6858000"/>
              <a:gd name="connsiteX121" fmla="*/ 6080922 w 6127689"/>
              <a:gd name="connsiteY121" fmla="*/ 5561070 h 6858000"/>
              <a:gd name="connsiteX122" fmla="*/ 6096949 w 6127689"/>
              <a:gd name="connsiteY122" fmla="*/ 5648179 h 6858000"/>
              <a:gd name="connsiteX123" fmla="*/ 6125703 w 6127689"/>
              <a:gd name="connsiteY123" fmla="*/ 5692894 h 6858000"/>
              <a:gd name="connsiteX124" fmla="*/ 6126670 w 6127689"/>
              <a:gd name="connsiteY124" fmla="*/ 5697882 h 6858000"/>
              <a:gd name="connsiteX125" fmla="*/ 6124061 w 6127689"/>
              <a:gd name="connsiteY125" fmla="*/ 5710294 h 6858000"/>
              <a:gd name="connsiteX126" fmla="*/ 6122213 w 6127689"/>
              <a:gd name="connsiteY126" fmla="*/ 5714762 h 6858000"/>
              <a:gd name="connsiteX127" fmla="*/ 6121353 w 6127689"/>
              <a:gd name="connsiteY127" fmla="*/ 5721725 h 6858000"/>
              <a:gd name="connsiteX128" fmla="*/ 6121607 w 6127689"/>
              <a:gd name="connsiteY128" fmla="*/ 5721959 h 6858000"/>
              <a:gd name="connsiteX129" fmla="*/ 6120262 w 6127689"/>
              <a:gd name="connsiteY129" fmla="*/ 5728358 h 6858000"/>
              <a:gd name="connsiteX130" fmla="*/ 6127024 w 6127689"/>
              <a:gd name="connsiteY130" fmla="*/ 5786902 h 6858000"/>
              <a:gd name="connsiteX131" fmla="*/ 6127519 w 6127689"/>
              <a:gd name="connsiteY131" fmla="*/ 5865775 h 6858000"/>
              <a:gd name="connsiteX132" fmla="*/ 6119217 w 6127689"/>
              <a:gd name="connsiteY132" fmla="*/ 5888542 h 6858000"/>
              <a:gd name="connsiteX133" fmla="*/ 6102493 w 6127689"/>
              <a:gd name="connsiteY133" fmla="*/ 5928602 h 6858000"/>
              <a:gd name="connsiteX134" fmla="*/ 6056863 w 6127689"/>
              <a:gd name="connsiteY134" fmla="*/ 6000643 h 6858000"/>
              <a:gd name="connsiteX135" fmla="*/ 6045436 w 6127689"/>
              <a:gd name="connsiteY135" fmla="*/ 6124480 h 6858000"/>
              <a:gd name="connsiteX136" fmla="*/ 6030489 w 6127689"/>
              <a:gd name="connsiteY136" fmla="*/ 6317666 h 6858000"/>
              <a:gd name="connsiteX137" fmla="*/ 6007492 w 6127689"/>
              <a:gd name="connsiteY137" fmla="*/ 6440818 h 6858000"/>
              <a:gd name="connsiteX138" fmla="*/ 6009467 w 6127689"/>
              <a:gd name="connsiteY138" fmla="*/ 6487076 h 6858000"/>
              <a:gd name="connsiteX139" fmla="*/ 5995064 w 6127689"/>
              <a:gd name="connsiteY139" fmla="*/ 6540791 h 6858000"/>
              <a:gd name="connsiteX140" fmla="*/ 5996309 w 6127689"/>
              <a:gd name="connsiteY140" fmla="*/ 6543961 h 6858000"/>
              <a:gd name="connsiteX141" fmla="*/ 5996048 w 6127689"/>
              <a:gd name="connsiteY141" fmla="*/ 6555444 h 6858000"/>
              <a:gd name="connsiteX142" fmla="*/ 6002524 w 6127689"/>
              <a:gd name="connsiteY142" fmla="*/ 6560188 h 6858000"/>
              <a:gd name="connsiteX143" fmla="*/ 6006823 w 6127689"/>
              <a:gd name="connsiteY143" fmla="*/ 6578546 h 6858000"/>
              <a:gd name="connsiteX144" fmla="*/ 6004510 w 6127689"/>
              <a:gd name="connsiteY144" fmla="*/ 6599256 h 6858000"/>
              <a:gd name="connsiteX145" fmla="*/ 5986207 w 6127689"/>
              <a:gd name="connsiteY145" fmla="*/ 6695855 h 6858000"/>
              <a:gd name="connsiteX146" fmla="*/ 5979428 w 6127689"/>
              <a:gd name="connsiteY146" fmla="*/ 6754678 h 6858000"/>
              <a:gd name="connsiteX147" fmla="*/ 5983398 w 6127689"/>
              <a:gd name="connsiteY147" fmla="*/ 6778641 h 6858000"/>
              <a:gd name="connsiteX148" fmla="*/ 5984543 w 6127689"/>
              <a:gd name="connsiteY148" fmla="*/ 6811016 h 6858000"/>
              <a:gd name="connsiteX149" fmla="*/ 5981802 w 6127689"/>
              <a:gd name="connsiteY149" fmla="*/ 6838578 h 6858000"/>
              <a:gd name="connsiteX150" fmla="*/ 5979671 w 6127689"/>
              <a:gd name="connsiteY150" fmla="*/ 6858000 h 6858000"/>
              <a:gd name="connsiteX151" fmla="*/ 0 w 6127689"/>
              <a:gd name="connsiteY151" fmla="*/ 6858000 h 6858000"/>
              <a:gd name="connsiteX152" fmla="*/ 0 w 612768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39260 w 6127689"/>
              <a:gd name="connsiteY107" fmla="*/ 5289518 h 6858000"/>
              <a:gd name="connsiteX108" fmla="*/ 6036748 w 6127689"/>
              <a:gd name="connsiteY108" fmla="*/ 5322752 h 6858000"/>
              <a:gd name="connsiteX109" fmla="*/ 6036943 w 6127689"/>
              <a:gd name="connsiteY109" fmla="*/ 5329480 h 6858000"/>
              <a:gd name="connsiteX110" fmla="*/ 6037236 w 6127689"/>
              <a:gd name="connsiteY110" fmla="*/ 5329634 h 6858000"/>
              <a:gd name="connsiteX111" fmla="*/ 6038019 w 6127689"/>
              <a:gd name="connsiteY111" fmla="*/ 5336764 h 6858000"/>
              <a:gd name="connsiteX112" fmla="*/ 6037298 w 6127689"/>
              <a:gd name="connsiteY112" fmla="*/ 5341753 h 6858000"/>
              <a:gd name="connsiteX113" fmla="*/ 6037677 w 6127689"/>
              <a:gd name="connsiteY113" fmla="*/ 5354807 h 6858000"/>
              <a:gd name="connsiteX114" fmla="*/ 6039728 w 6127689"/>
              <a:gd name="connsiteY114" fmla="*/ 5359416 h 6858000"/>
              <a:gd name="connsiteX115" fmla="*/ 6043311 w 6127689"/>
              <a:gd name="connsiteY115" fmla="*/ 5361407 h 6858000"/>
              <a:gd name="connsiteX116" fmla="*/ 6042954 w 6127689"/>
              <a:gd name="connsiteY116" fmla="*/ 5362576 h 6858000"/>
              <a:gd name="connsiteX117" fmla="*/ 6053435 w 6127689"/>
              <a:gd name="connsiteY117" fmla="*/ 5387547 h 6858000"/>
              <a:gd name="connsiteX118" fmla="*/ 6065933 w 6127689"/>
              <a:gd name="connsiteY118" fmla="*/ 5443002 h 6858000"/>
              <a:gd name="connsiteX119" fmla="*/ 6068640 w 6127689"/>
              <a:gd name="connsiteY119" fmla="*/ 5474503 h 6858000"/>
              <a:gd name="connsiteX120" fmla="*/ 6080922 w 6127689"/>
              <a:gd name="connsiteY120" fmla="*/ 5561070 h 6858000"/>
              <a:gd name="connsiteX121" fmla="*/ 6096949 w 6127689"/>
              <a:gd name="connsiteY121" fmla="*/ 5648179 h 6858000"/>
              <a:gd name="connsiteX122" fmla="*/ 6125703 w 6127689"/>
              <a:gd name="connsiteY122" fmla="*/ 5692894 h 6858000"/>
              <a:gd name="connsiteX123" fmla="*/ 6126670 w 6127689"/>
              <a:gd name="connsiteY123" fmla="*/ 5697882 h 6858000"/>
              <a:gd name="connsiteX124" fmla="*/ 6124061 w 6127689"/>
              <a:gd name="connsiteY124" fmla="*/ 5710294 h 6858000"/>
              <a:gd name="connsiteX125" fmla="*/ 6122213 w 6127689"/>
              <a:gd name="connsiteY125" fmla="*/ 5714762 h 6858000"/>
              <a:gd name="connsiteX126" fmla="*/ 6121353 w 6127689"/>
              <a:gd name="connsiteY126" fmla="*/ 5721725 h 6858000"/>
              <a:gd name="connsiteX127" fmla="*/ 6121607 w 6127689"/>
              <a:gd name="connsiteY127" fmla="*/ 5721959 h 6858000"/>
              <a:gd name="connsiteX128" fmla="*/ 6120262 w 6127689"/>
              <a:gd name="connsiteY128" fmla="*/ 5728358 h 6858000"/>
              <a:gd name="connsiteX129" fmla="*/ 6127024 w 6127689"/>
              <a:gd name="connsiteY129" fmla="*/ 5786902 h 6858000"/>
              <a:gd name="connsiteX130" fmla="*/ 6127519 w 6127689"/>
              <a:gd name="connsiteY130" fmla="*/ 5865775 h 6858000"/>
              <a:gd name="connsiteX131" fmla="*/ 6119217 w 6127689"/>
              <a:gd name="connsiteY131" fmla="*/ 5888542 h 6858000"/>
              <a:gd name="connsiteX132" fmla="*/ 6102493 w 6127689"/>
              <a:gd name="connsiteY132" fmla="*/ 5928602 h 6858000"/>
              <a:gd name="connsiteX133" fmla="*/ 6056863 w 6127689"/>
              <a:gd name="connsiteY133" fmla="*/ 6000643 h 6858000"/>
              <a:gd name="connsiteX134" fmla="*/ 6045436 w 6127689"/>
              <a:gd name="connsiteY134" fmla="*/ 6124480 h 6858000"/>
              <a:gd name="connsiteX135" fmla="*/ 6030489 w 6127689"/>
              <a:gd name="connsiteY135" fmla="*/ 6317666 h 6858000"/>
              <a:gd name="connsiteX136" fmla="*/ 6007492 w 6127689"/>
              <a:gd name="connsiteY136" fmla="*/ 6440818 h 6858000"/>
              <a:gd name="connsiteX137" fmla="*/ 6009467 w 6127689"/>
              <a:gd name="connsiteY137" fmla="*/ 6487076 h 6858000"/>
              <a:gd name="connsiteX138" fmla="*/ 5995064 w 6127689"/>
              <a:gd name="connsiteY138" fmla="*/ 6540791 h 6858000"/>
              <a:gd name="connsiteX139" fmla="*/ 5996309 w 6127689"/>
              <a:gd name="connsiteY139" fmla="*/ 6543961 h 6858000"/>
              <a:gd name="connsiteX140" fmla="*/ 5996048 w 6127689"/>
              <a:gd name="connsiteY140" fmla="*/ 6555444 h 6858000"/>
              <a:gd name="connsiteX141" fmla="*/ 6002524 w 6127689"/>
              <a:gd name="connsiteY141" fmla="*/ 6560188 h 6858000"/>
              <a:gd name="connsiteX142" fmla="*/ 6006823 w 6127689"/>
              <a:gd name="connsiteY142" fmla="*/ 6578546 h 6858000"/>
              <a:gd name="connsiteX143" fmla="*/ 6004510 w 6127689"/>
              <a:gd name="connsiteY143" fmla="*/ 6599256 h 6858000"/>
              <a:gd name="connsiteX144" fmla="*/ 5986207 w 6127689"/>
              <a:gd name="connsiteY144" fmla="*/ 6695855 h 6858000"/>
              <a:gd name="connsiteX145" fmla="*/ 5979428 w 6127689"/>
              <a:gd name="connsiteY145" fmla="*/ 6754678 h 6858000"/>
              <a:gd name="connsiteX146" fmla="*/ 5983398 w 6127689"/>
              <a:gd name="connsiteY146" fmla="*/ 6778641 h 6858000"/>
              <a:gd name="connsiteX147" fmla="*/ 5984543 w 6127689"/>
              <a:gd name="connsiteY147" fmla="*/ 6811016 h 6858000"/>
              <a:gd name="connsiteX148" fmla="*/ 5981802 w 6127689"/>
              <a:gd name="connsiteY148" fmla="*/ 6838578 h 6858000"/>
              <a:gd name="connsiteX149" fmla="*/ 5979671 w 6127689"/>
              <a:gd name="connsiteY149" fmla="*/ 6858000 h 6858000"/>
              <a:gd name="connsiteX150" fmla="*/ 0 w 6127689"/>
              <a:gd name="connsiteY150" fmla="*/ 6858000 h 6858000"/>
              <a:gd name="connsiteX151" fmla="*/ 0 w 6127689"/>
              <a:gd name="connsiteY15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9260 w 6127689"/>
              <a:gd name="connsiteY106" fmla="*/ 5289518 h 6858000"/>
              <a:gd name="connsiteX107" fmla="*/ 6036748 w 6127689"/>
              <a:gd name="connsiteY107" fmla="*/ 5322752 h 6858000"/>
              <a:gd name="connsiteX108" fmla="*/ 6036943 w 6127689"/>
              <a:gd name="connsiteY108" fmla="*/ 5329480 h 6858000"/>
              <a:gd name="connsiteX109" fmla="*/ 6037236 w 6127689"/>
              <a:gd name="connsiteY109" fmla="*/ 5329634 h 6858000"/>
              <a:gd name="connsiteX110" fmla="*/ 6038019 w 6127689"/>
              <a:gd name="connsiteY110" fmla="*/ 5336764 h 6858000"/>
              <a:gd name="connsiteX111" fmla="*/ 6037298 w 6127689"/>
              <a:gd name="connsiteY111" fmla="*/ 5341753 h 6858000"/>
              <a:gd name="connsiteX112" fmla="*/ 6037677 w 6127689"/>
              <a:gd name="connsiteY112" fmla="*/ 5354807 h 6858000"/>
              <a:gd name="connsiteX113" fmla="*/ 6039728 w 6127689"/>
              <a:gd name="connsiteY113" fmla="*/ 5359416 h 6858000"/>
              <a:gd name="connsiteX114" fmla="*/ 6043311 w 6127689"/>
              <a:gd name="connsiteY114" fmla="*/ 5361407 h 6858000"/>
              <a:gd name="connsiteX115" fmla="*/ 6042954 w 6127689"/>
              <a:gd name="connsiteY115" fmla="*/ 5362576 h 6858000"/>
              <a:gd name="connsiteX116" fmla="*/ 6053435 w 6127689"/>
              <a:gd name="connsiteY116" fmla="*/ 5387547 h 6858000"/>
              <a:gd name="connsiteX117" fmla="*/ 6065933 w 6127689"/>
              <a:gd name="connsiteY117" fmla="*/ 5443002 h 6858000"/>
              <a:gd name="connsiteX118" fmla="*/ 6068640 w 6127689"/>
              <a:gd name="connsiteY118" fmla="*/ 5474503 h 6858000"/>
              <a:gd name="connsiteX119" fmla="*/ 6080922 w 6127689"/>
              <a:gd name="connsiteY119" fmla="*/ 5561070 h 6858000"/>
              <a:gd name="connsiteX120" fmla="*/ 6096949 w 6127689"/>
              <a:gd name="connsiteY120" fmla="*/ 5648179 h 6858000"/>
              <a:gd name="connsiteX121" fmla="*/ 6125703 w 6127689"/>
              <a:gd name="connsiteY121" fmla="*/ 5692894 h 6858000"/>
              <a:gd name="connsiteX122" fmla="*/ 6126670 w 6127689"/>
              <a:gd name="connsiteY122" fmla="*/ 5697882 h 6858000"/>
              <a:gd name="connsiteX123" fmla="*/ 6124061 w 6127689"/>
              <a:gd name="connsiteY123" fmla="*/ 5710294 h 6858000"/>
              <a:gd name="connsiteX124" fmla="*/ 6122213 w 6127689"/>
              <a:gd name="connsiteY124" fmla="*/ 5714762 h 6858000"/>
              <a:gd name="connsiteX125" fmla="*/ 6121353 w 6127689"/>
              <a:gd name="connsiteY125" fmla="*/ 5721725 h 6858000"/>
              <a:gd name="connsiteX126" fmla="*/ 6121607 w 6127689"/>
              <a:gd name="connsiteY126" fmla="*/ 5721959 h 6858000"/>
              <a:gd name="connsiteX127" fmla="*/ 6120262 w 6127689"/>
              <a:gd name="connsiteY127" fmla="*/ 5728358 h 6858000"/>
              <a:gd name="connsiteX128" fmla="*/ 6127024 w 6127689"/>
              <a:gd name="connsiteY128" fmla="*/ 5786902 h 6858000"/>
              <a:gd name="connsiteX129" fmla="*/ 6127519 w 6127689"/>
              <a:gd name="connsiteY129" fmla="*/ 5865775 h 6858000"/>
              <a:gd name="connsiteX130" fmla="*/ 6119217 w 6127689"/>
              <a:gd name="connsiteY130" fmla="*/ 5888542 h 6858000"/>
              <a:gd name="connsiteX131" fmla="*/ 6102493 w 6127689"/>
              <a:gd name="connsiteY131" fmla="*/ 5928602 h 6858000"/>
              <a:gd name="connsiteX132" fmla="*/ 6056863 w 6127689"/>
              <a:gd name="connsiteY132" fmla="*/ 6000643 h 6858000"/>
              <a:gd name="connsiteX133" fmla="*/ 6045436 w 6127689"/>
              <a:gd name="connsiteY133" fmla="*/ 6124480 h 6858000"/>
              <a:gd name="connsiteX134" fmla="*/ 6030489 w 6127689"/>
              <a:gd name="connsiteY134" fmla="*/ 6317666 h 6858000"/>
              <a:gd name="connsiteX135" fmla="*/ 6007492 w 6127689"/>
              <a:gd name="connsiteY135" fmla="*/ 6440818 h 6858000"/>
              <a:gd name="connsiteX136" fmla="*/ 6009467 w 6127689"/>
              <a:gd name="connsiteY136" fmla="*/ 6487076 h 6858000"/>
              <a:gd name="connsiteX137" fmla="*/ 5995064 w 6127689"/>
              <a:gd name="connsiteY137" fmla="*/ 6540791 h 6858000"/>
              <a:gd name="connsiteX138" fmla="*/ 5996309 w 6127689"/>
              <a:gd name="connsiteY138" fmla="*/ 6543961 h 6858000"/>
              <a:gd name="connsiteX139" fmla="*/ 5996048 w 6127689"/>
              <a:gd name="connsiteY139" fmla="*/ 6555444 h 6858000"/>
              <a:gd name="connsiteX140" fmla="*/ 6002524 w 6127689"/>
              <a:gd name="connsiteY140" fmla="*/ 6560188 h 6858000"/>
              <a:gd name="connsiteX141" fmla="*/ 6006823 w 6127689"/>
              <a:gd name="connsiteY141" fmla="*/ 6578546 h 6858000"/>
              <a:gd name="connsiteX142" fmla="*/ 6004510 w 6127689"/>
              <a:gd name="connsiteY142" fmla="*/ 6599256 h 6858000"/>
              <a:gd name="connsiteX143" fmla="*/ 5986207 w 6127689"/>
              <a:gd name="connsiteY143" fmla="*/ 6695855 h 6858000"/>
              <a:gd name="connsiteX144" fmla="*/ 5979428 w 6127689"/>
              <a:gd name="connsiteY144" fmla="*/ 6754678 h 6858000"/>
              <a:gd name="connsiteX145" fmla="*/ 5983398 w 6127689"/>
              <a:gd name="connsiteY145" fmla="*/ 6778641 h 6858000"/>
              <a:gd name="connsiteX146" fmla="*/ 5984543 w 6127689"/>
              <a:gd name="connsiteY146" fmla="*/ 6811016 h 6858000"/>
              <a:gd name="connsiteX147" fmla="*/ 5981802 w 6127689"/>
              <a:gd name="connsiteY147" fmla="*/ 6838578 h 6858000"/>
              <a:gd name="connsiteX148" fmla="*/ 5979671 w 6127689"/>
              <a:gd name="connsiteY148" fmla="*/ 6858000 h 6858000"/>
              <a:gd name="connsiteX149" fmla="*/ 0 w 6127689"/>
              <a:gd name="connsiteY149" fmla="*/ 6858000 h 6858000"/>
              <a:gd name="connsiteX150" fmla="*/ 0 w 6127689"/>
              <a:gd name="connsiteY15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42096 w 6127689"/>
              <a:gd name="connsiteY105" fmla="*/ 523325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6018409 w 6127689"/>
              <a:gd name="connsiteY104" fmla="*/ 522715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127689" h="6858000">
                <a:moveTo>
                  <a:pt x="0" y="0"/>
                </a:moveTo>
                <a:lnTo>
                  <a:pt x="4965888" y="0"/>
                </a:lnTo>
                <a:lnTo>
                  <a:pt x="4967767" y="7930"/>
                </a:lnTo>
                <a:cubicBezTo>
                  <a:pt x="4971201" y="21562"/>
                  <a:pt x="4974810" y="33728"/>
                  <a:pt x="4979444" y="43921"/>
                </a:cubicBezTo>
                <a:cubicBezTo>
                  <a:pt x="4985485" y="79063"/>
                  <a:pt x="5004752" y="75153"/>
                  <a:pt x="5021173" y="123738"/>
                </a:cubicBezTo>
                <a:cubicBezTo>
                  <a:pt x="5017020" y="148462"/>
                  <a:pt x="5076148" y="247006"/>
                  <a:pt x="5075458" y="264355"/>
                </a:cubicBezTo>
                <a:cubicBezTo>
                  <a:pt x="5080172" y="263373"/>
                  <a:pt x="5084375" y="273006"/>
                  <a:pt x="5081175" y="277448"/>
                </a:cubicBezTo>
                <a:cubicBezTo>
                  <a:pt x="5078869" y="356637"/>
                  <a:pt x="5114661" y="304542"/>
                  <a:pt x="5097011" y="355616"/>
                </a:cubicBezTo>
                <a:cubicBezTo>
                  <a:pt x="5097344" y="387149"/>
                  <a:pt x="5151562" y="375276"/>
                  <a:pt x="5130982" y="412030"/>
                </a:cubicBezTo>
                <a:cubicBezTo>
                  <a:pt x="5137437" y="449579"/>
                  <a:pt x="5161503" y="469367"/>
                  <a:pt x="5153000" y="507134"/>
                </a:cubicBezTo>
                <a:cubicBezTo>
                  <a:pt x="5159130" y="542272"/>
                  <a:pt x="5172528" y="570912"/>
                  <a:pt x="5171282" y="602071"/>
                </a:cubicBezTo>
                <a:cubicBezTo>
                  <a:pt x="5179848" y="612727"/>
                  <a:pt x="5184350" y="623560"/>
                  <a:pt x="5176196" y="636822"/>
                </a:cubicBezTo>
                <a:lnTo>
                  <a:pt x="5189051" y="782518"/>
                </a:lnTo>
                <a:cubicBezTo>
                  <a:pt x="5204031" y="772261"/>
                  <a:pt x="5195913" y="819606"/>
                  <a:pt x="5210428" y="815772"/>
                </a:cubicBezTo>
                <a:cubicBezTo>
                  <a:pt x="5194483" y="838533"/>
                  <a:pt x="5221596" y="837339"/>
                  <a:pt x="5221088" y="860193"/>
                </a:cubicBezTo>
                <a:cubicBezTo>
                  <a:pt x="5224484" y="884457"/>
                  <a:pt x="5234151" y="922215"/>
                  <a:pt x="5230806" y="961354"/>
                </a:cubicBezTo>
                <a:cubicBezTo>
                  <a:pt x="5225751" y="1002829"/>
                  <a:pt x="5227328" y="1047212"/>
                  <a:pt x="5201018" y="1095027"/>
                </a:cubicBezTo>
                <a:cubicBezTo>
                  <a:pt x="5192594" y="1105100"/>
                  <a:pt x="5193101" y="1122201"/>
                  <a:pt x="5202153" y="1133224"/>
                </a:cubicBezTo>
                <a:cubicBezTo>
                  <a:pt x="5203711" y="1135121"/>
                  <a:pt x="5205468" y="1136762"/>
                  <a:pt x="5207370" y="1138097"/>
                </a:cubicBezTo>
                <a:cubicBezTo>
                  <a:pt x="5187666" y="1167974"/>
                  <a:pt x="5203894" y="1178068"/>
                  <a:pt x="5189234" y="1193495"/>
                </a:cubicBezTo>
                <a:cubicBezTo>
                  <a:pt x="5191271" y="1231351"/>
                  <a:pt x="5215468" y="1255324"/>
                  <a:pt x="5202769" y="1269450"/>
                </a:cubicBezTo>
                <a:cubicBezTo>
                  <a:pt x="5208891" y="1296866"/>
                  <a:pt x="5220794" y="1339415"/>
                  <a:pt x="5225968" y="1357994"/>
                </a:cubicBezTo>
                <a:cubicBezTo>
                  <a:pt x="5235560" y="1363307"/>
                  <a:pt x="5232085" y="1372395"/>
                  <a:pt x="5233819" y="1380922"/>
                </a:cubicBezTo>
                <a:cubicBezTo>
                  <a:pt x="5242666" y="1389799"/>
                  <a:pt x="5242140" y="1429309"/>
                  <a:pt x="5237226" y="1441327"/>
                </a:cubicBezTo>
                <a:lnTo>
                  <a:pt x="5255653" y="1524712"/>
                </a:lnTo>
                <a:lnTo>
                  <a:pt x="5263491" y="1642938"/>
                </a:lnTo>
                <a:cubicBezTo>
                  <a:pt x="5233312" y="1645260"/>
                  <a:pt x="5288520" y="1697357"/>
                  <a:pt x="5261314" y="1689177"/>
                </a:cubicBezTo>
                <a:cubicBezTo>
                  <a:pt x="5268201" y="1720862"/>
                  <a:pt x="5229281" y="1738425"/>
                  <a:pt x="5259788" y="1768516"/>
                </a:cubicBezTo>
                <a:cubicBezTo>
                  <a:pt x="5250286" y="1824969"/>
                  <a:pt x="5279958" y="1903508"/>
                  <a:pt x="5255696" y="1953770"/>
                </a:cubicBezTo>
                <a:cubicBezTo>
                  <a:pt x="5254497" y="2018939"/>
                  <a:pt x="5251158" y="2034824"/>
                  <a:pt x="5252592" y="2092210"/>
                </a:cubicBezTo>
                <a:cubicBezTo>
                  <a:pt x="5258568" y="2139817"/>
                  <a:pt x="5240206" y="2181656"/>
                  <a:pt x="5264303" y="2225157"/>
                </a:cubicBezTo>
                <a:cubicBezTo>
                  <a:pt x="5260297" y="2228216"/>
                  <a:pt x="5257274" y="2231958"/>
                  <a:pt x="5254949" y="2236160"/>
                </a:cubicBezTo>
                <a:lnTo>
                  <a:pt x="5250104" y="2249166"/>
                </a:lnTo>
                <a:lnTo>
                  <a:pt x="5251214" y="2250944"/>
                </a:lnTo>
                <a:cubicBezTo>
                  <a:pt x="5253477" y="2258683"/>
                  <a:pt x="5252724" y="2263338"/>
                  <a:pt x="5250644" y="2266619"/>
                </a:cubicBezTo>
                <a:lnTo>
                  <a:pt x="5293877" y="2368649"/>
                </a:lnTo>
                <a:lnTo>
                  <a:pt x="5311338" y="2404034"/>
                </a:lnTo>
                <a:cubicBezTo>
                  <a:pt x="5310997" y="2405674"/>
                  <a:pt x="5338704" y="2463412"/>
                  <a:pt x="5338366" y="2465052"/>
                </a:cubicBezTo>
                <a:cubicBezTo>
                  <a:pt x="5342744" y="2497318"/>
                  <a:pt x="5359740" y="2532873"/>
                  <a:pt x="5371263" y="2586413"/>
                </a:cubicBezTo>
                <a:lnTo>
                  <a:pt x="5407503" y="2786290"/>
                </a:lnTo>
                <a:cubicBezTo>
                  <a:pt x="5407454" y="2786708"/>
                  <a:pt x="5407404" y="2787125"/>
                  <a:pt x="5407356" y="2787545"/>
                </a:cubicBezTo>
                <a:lnTo>
                  <a:pt x="5411130" y="2788640"/>
                </a:lnTo>
                <a:lnTo>
                  <a:pt x="5416439" y="2805666"/>
                </a:lnTo>
                <a:lnTo>
                  <a:pt x="5416589" y="2810822"/>
                </a:lnTo>
                <a:cubicBezTo>
                  <a:pt x="5416997" y="2814266"/>
                  <a:pt x="5417656" y="2816415"/>
                  <a:pt x="5418542" y="2817745"/>
                </a:cubicBezTo>
                <a:lnTo>
                  <a:pt x="5418847" y="2817825"/>
                </a:lnTo>
                <a:lnTo>
                  <a:pt x="5457023" y="2858292"/>
                </a:lnTo>
                <a:cubicBezTo>
                  <a:pt x="5466876" y="2878841"/>
                  <a:pt x="5469564" y="2932280"/>
                  <a:pt x="5479298" y="2947791"/>
                </a:cubicBezTo>
                <a:lnTo>
                  <a:pt x="5481770" y="2951352"/>
                </a:lnTo>
                <a:cubicBezTo>
                  <a:pt x="5482228" y="2957449"/>
                  <a:pt x="5482439" y="2978179"/>
                  <a:pt x="5482045" y="2984371"/>
                </a:cubicBezTo>
                <a:cubicBezTo>
                  <a:pt x="5482168" y="2990940"/>
                  <a:pt x="5482292" y="2997510"/>
                  <a:pt x="5482415" y="3004079"/>
                </a:cubicBezTo>
                <a:cubicBezTo>
                  <a:pt x="5482112" y="3034481"/>
                  <a:pt x="5504247" y="3092933"/>
                  <a:pt x="5503944" y="3123335"/>
                </a:cubicBezTo>
                <a:cubicBezTo>
                  <a:pt x="5512347" y="3181628"/>
                  <a:pt x="5502720" y="3208390"/>
                  <a:pt x="5516007" y="3258473"/>
                </a:cubicBezTo>
                <a:cubicBezTo>
                  <a:pt x="5517209" y="3275473"/>
                  <a:pt x="5557675" y="3358410"/>
                  <a:pt x="5566839" y="3345295"/>
                </a:cubicBezTo>
                <a:cubicBezTo>
                  <a:pt x="5558189" y="3388122"/>
                  <a:pt x="5575932" y="3469179"/>
                  <a:pt x="5589758" y="3506453"/>
                </a:cubicBezTo>
                <a:lnTo>
                  <a:pt x="5596144" y="3534624"/>
                </a:lnTo>
                <a:lnTo>
                  <a:pt x="5597750" y="3534129"/>
                </a:lnTo>
                <a:lnTo>
                  <a:pt x="5599700" y="3547221"/>
                </a:lnTo>
                <a:lnTo>
                  <a:pt x="5615031" y="3557482"/>
                </a:lnTo>
                <a:cubicBezTo>
                  <a:pt x="5622322" y="3565237"/>
                  <a:pt x="5608117" y="3566741"/>
                  <a:pt x="5618377" y="3588431"/>
                </a:cubicBezTo>
                <a:lnTo>
                  <a:pt x="5612155" y="3589869"/>
                </a:lnTo>
                <a:lnTo>
                  <a:pt x="5620843" y="3606745"/>
                </a:lnTo>
                <a:cubicBezTo>
                  <a:pt x="5634271" y="3628477"/>
                  <a:pt x="5649623" y="3650128"/>
                  <a:pt x="5655472" y="3678877"/>
                </a:cubicBezTo>
                <a:cubicBezTo>
                  <a:pt x="5693455" y="3693882"/>
                  <a:pt x="5662980" y="3690858"/>
                  <a:pt x="5680448" y="3717760"/>
                </a:cubicBezTo>
                <a:cubicBezTo>
                  <a:pt x="5653248" y="3721999"/>
                  <a:pt x="5709119" y="3746558"/>
                  <a:pt x="5683015" y="3762025"/>
                </a:cubicBezTo>
                <a:cubicBezTo>
                  <a:pt x="5687021" y="3766429"/>
                  <a:pt x="5691727" y="3770209"/>
                  <a:pt x="5696643" y="3773888"/>
                </a:cubicBezTo>
                <a:lnTo>
                  <a:pt x="5699203" y="3775823"/>
                </a:lnTo>
                <a:lnTo>
                  <a:pt x="5704824" y="3785966"/>
                </a:lnTo>
                <a:lnTo>
                  <a:pt x="5712204" y="3785830"/>
                </a:lnTo>
                <a:lnTo>
                  <a:pt x="5724816" y="3798949"/>
                </a:lnTo>
                <a:cubicBezTo>
                  <a:pt x="5728644" y="3804324"/>
                  <a:pt x="5731713" y="3810654"/>
                  <a:pt x="5733539" y="3818457"/>
                </a:cubicBezTo>
                <a:cubicBezTo>
                  <a:pt x="5729478" y="3849252"/>
                  <a:pt x="5774934" y="3875758"/>
                  <a:pt x="5768491" y="3914399"/>
                </a:cubicBezTo>
                <a:cubicBezTo>
                  <a:pt x="5768399" y="3927909"/>
                  <a:pt x="5782052" y="3965459"/>
                  <a:pt x="5793123" y="3969952"/>
                </a:cubicBezTo>
                <a:cubicBezTo>
                  <a:pt x="5797717" y="3977244"/>
                  <a:pt x="5797864" y="3987352"/>
                  <a:pt x="5808321" y="3988153"/>
                </a:cubicBezTo>
                <a:cubicBezTo>
                  <a:pt x="5821475" y="3990747"/>
                  <a:pt x="5813923" y="4023455"/>
                  <a:pt x="5825621" y="4015525"/>
                </a:cubicBezTo>
                <a:cubicBezTo>
                  <a:pt x="5820685" y="4038617"/>
                  <a:pt x="5849248" y="4046966"/>
                  <a:pt x="5860672" y="4061579"/>
                </a:cubicBezTo>
                <a:cubicBezTo>
                  <a:pt x="5857527" y="4071042"/>
                  <a:pt x="5863500" y="4078774"/>
                  <a:pt x="5872173" y="4088497"/>
                </a:cubicBezTo>
                <a:lnTo>
                  <a:pt x="5883705" y="4101899"/>
                </a:lnTo>
                <a:lnTo>
                  <a:pt x="5885314" y="4108387"/>
                </a:lnTo>
                <a:cubicBezTo>
                  <a:pt x="5888135" y="4116007"/>
                  <a:pt x="5891367" y="4122787"/>
                  <a:pt x="5894095" y="4128857"/>
                </a:cubicBezTo>
                <a:lnTo>
                  <a:pt x="5898339" y="4140800"/>
                </a:lnTo>
                <a:lnTo>
                  <a:pt x="5899734" y="4145632"/>
                </a:lnTo>
                <a:lnTo>
                  <a:pt x="5903513" y="4187661"/>
                </a:lnTo>
                <a:cubicBezTo>
                  <a:pt x="5905616" y="4194701"/>
                  <a:pt x="5914174" y="4205003"/>
                  <a:pt x="5917114" y="4213096"/>
                </a:cubicBezTo>
                <a:cubicBezTo>
                  <a:pt x="5927403" y="4210909"/>
                  <a:pt x="5920305" y="4225649"/>
                  <a:pt x="5921153" y="4236222"/>
                </a:cubicBezTo>
                <a:lnTo>
                  <a:pt x="5924233" y="4242060"/>
                </a:lnTo>
                <a:cubicBezTo>
                  <a:pt x="5925526" y="4252852"/>
                  <a:pt x="5926396" y="4284577"/>
                  <a:pt x="5928910" y="4300973"/>
                </a:cubicBezTo>
                <a:lnTo>
                  <a:pt x="5939320" y="4340435"/>
                </a:lnTo>
                <a:lnTo>
                  <a:pt x="5946705" y="4428051"/>
                </a:lnTo>
                <a:cubicBezTo>
                  <a:pt x="5946117" y="4435885"/>
                  <a:pt x="5947179" y="4442831"/>
                  <a:pt x="5949261" y="4449185"/>
                </a:cubicBezTo>
                <a:lnTo>
                  <a:pt x="5957504" y="4465911"/>
                </a:lnTo>
                <a:lnTo>
                  <a:pt x="5964689" y="4468532"/>
                </a:lnTo>
                <a:lnTo>
                  <a:pt x="5967062" y="4479923"/>
                </a:lnTo>
                <a:lnTo>
                  <a:pt x="5968960" y="4482655"/>
                </a:lnTo>
                <a:cubicBezTo>
                  <a:pt x="5972608" y="4487856"/>
                  <a:pt x="5976020" y="4493074"/>
                  <a:pt x="5978567" y="4498605"/>
                </a:cubicBezTo>
                <a:cubicBezTo>
                  <a:pt x="5980425" y="4515677"/>
                  <a:pt x="5976844" y="4551935"/>
                  <a:pt x="5980106" y="4585087"/>
                </a:cubicBezTo>
                <a:cubicBezTo>
                  <a:pt x="5974057" y="4642154"/>
                  <a:pt x="6019275" y="4645589"/>
                  <a:pt x="5998138" y="4697518"/>
                </a:cubicBezTo>
                <a:cubicBezTo>
                  <a:pt x="6009496" y="4687218"/>
                  <a:pt x="6015186" y="4770003"/>
                  <a:pt x="6013516" y="4786619"/>
                </a:cubicBezTo>
                <a:cubicBezTo>
                  <a:pt x="6058736" y="4748108"/>
                  <a:pt x="5986565" y="4861301"/>
                  <a:pt x="6025404" y="4858148"/>
                </a:cubicBezTo>
                <a:cubicBezTo>
                  <a:pt x="6024437" y="4913684"/>
                  <a:pt x="6011369" y="4918877"/>
                  <a:pt x="6007749" y="4964715"/>
                </a:cubicBezTo>
                <a:cubicBezTo>
                  <a:pt x="6006922" y="5026666"/>
                  <a:pt x="6006096" y="5088616"/>
                  <a:pt x="6005269" y="5150567"/>
                </a:cubicBezTo>
                <a:lnTo>
                  <a:pt x="6001127" y="5164609"/>
                </a:lnTo>
                <a:lnTo>
                  <a:pt x="5996647" y="5185640"/>
                </a:lnTo>
                <a:lnTo>
                  <a:pt x="5998514" y="5189673"/>
                </a:lnTo>
                <a:lnTo>
                  <a:pt x="6018409" y="5227157"/>
                </a:lnTo>
                <a:lnTo>
                  <a:pt x="6036748" y="5322752"/>
                </a:lnTo>
                <a:lnTo>
                  <a:pt x="6036943" y="5329480"/>
                </a:lnTo>
                <a:lnTo>
                  <a:pt x="6037236" y="5329634"/>
                </a:lnTo>
                <a:cubicBezTo>
                  <a:pt x="6037896" y="5331133"/>
                  <a:pt x="6038191" y="5333359"/>
                  <a:pt x="6038019" y="5336764"/>
                </a:cubicBezTo>
                <a:cubicBezTo>
                  <a:pt x="6037779" y="5338427"/>
                  <a:pt x="6037537" y="5340090"/>
                  <a:pt x="6037298" y="5341753"/>
                </a:cubicBezTo>
                <a:cubicBezTo>
                  <a:pt x="6037424" y="5346104"/>
                  <a:pt x="6037551" y="5350456"/>
                  <a:pt x="6037677" y="5354807"/>
                </a:cubicBezTo>
                <a:lnTo>
                  <a:pt x="6039728" y="5359416"/>
                </a:lnTo>
                <a:lnTo>
                  <a:pt x="6043311" y="5361407"/>
                </a:lnTo>
                <a:cubicBezTo>
                  <a:pt x="6043191" y="5361797"/>
                  <a:pt x="6043071" y="5362187"/>
                  <a:pt x="6042954" y="5362576"/>
                </a:cubicBezTo>
                <a:cubicBezTo>
                  <a:pt x="6037098" y="5371071"/>
                  <a:pt x="6028284" y="5372871"/>
                  <a:pt x="6053435" y="5387547"/>
                </a:cubicBezTo>
                <a:cubicBezTo>
                  <a:pt x="6044173" y="5407499"/>
                  <a:pt x="6059388" y="5413428"/>
                  <a:pt x="6065933" y="5443002"/>
                </a:cubicBezTo>
                <a:cubicBezTo>
                  <a:pt x="6056882" y="5453977"/>
                  <a:pt x="6060713" y="5464106"/>
                  <a:pt x="6068640" y="5474503"/>
                </a:cubicBezTo>
                <a:cubicBezTo>
                  <a:pt x="6065387" y="5502156"/>
                  <a:pt x="6077015" y="5529097"/>
                  <a:pt x="6080922" y="5561070"/>
                </a:cubicBezTo>
                <a:cubicBezTo>
                  <a:pt x="6069952" y="5593856"/>
                  <a:pt x="6092872" y="5614018"/>
                  <a:pt x="6096949" y="5648179"/>
                </a:cubicBezTo>
                <a:cubicBezTo>
                  <a:pt x="6076784" y="5674970"/>
                  <a:pt x="6116572" y="5674556"/>
                  <a:pt x="6125703" y="5692894"/>
                </a:cubicBezTo>
                <a:lnTo>
                  <a:pt x="6126670" y="5697882"/>
                </a:lnTo>
                <a:lnTo>
                  <a:pt x="6124061" y="5710294"/>
                </a:lnTo>
                <a:lnTo>
                  <a:pt x="6122213" y="5714762"/>
                </a:lnTo>
                <a:cubicBezTo>
                  <a:pt x="6121263" y="5717913"/>
                  <a:pt x="6121045" y="5720104"/>
                  <a:pt x="6121353" y="5721725"/>
                </a:cubicBezTo>
                <a:lnTo>
                  <a:pt x="6121607" y="5721959"/>
                </a:lnTo>
                <a:lnTo>
                  <a:pt x="6120262" y="5728358"/>
                </a:lnTo>
                <a:cubicBezTo>
                  <a:pt x="6117360" y="5739007"/>
                  <a:pt x="6130768" y="5777279"/>
                  <a:pt x="6127024" y="5786902"/>
                </a:cubicBezTo>
                <a:lnTo>
                  <a:pt x="6127519" y="5865775"/>
                </a:lnTo>
                <a:lnTo>
                  <a:pt x="6119217" y="5888542"/>
                </a:lnTo>
                <a:lnTo>
                  <a:pt x="6102493" y="5928602"/>
                </a:lnTo>
                <a:cubicBezTo>
                  <a:pt x="6099468" y="5932056"/>
                  <a:pt x="6061378" y="5998707"/>
                  <a:pt x="6056863" y="6000643"/>
                </a:cubicBezTo>
                <a:cubicBezTo>
                  <a:pt x="6073585" y="6048403"/>
                  <a:pt x="6047494" y="6077297"/>
                  <a:pt x="6045436" y="6124480"/>
                </a:cubicBezTo>
                <a:cubicBezTo>
                  <a:pt x="6035300" y="6187952"/>
                  <a:pt x="6042671" y="6255420"/>
                  <a:pt x="6030489" y="6317666"/>
                </a:cubicBezTo>
                <a:cubicBezTo>
                  <a:pt x="5997800" y="6359855"/>
                  <a:pt x="6026490" y="6389009"/>
                  <a:pt x="6007492" y="6440818"/>
                </a:cubicBezTo>
                <a:cubicBezTo>
                  <a:pt x="6032870" y="6477306"/>
                  <a:pt x="6007936" y="6454949"/>
                  <a:pt x="6009467" y="6487076"/>
                </a:cubicBezTo>
                <a:cubicBezTo>
                  <a:pt x="6007396" y="6503737"/>
                  <a:pt x="5997257" y="6531311"/>
                  <a:pt x="5995064" y="6540791"/>
                </a:cubicBezTo>
                <a:lnTo>
                  <a:pt x="5996309" y="6543961"/>
                </a:lnTo>
                <a:lnTo>
                  <a:pt x="5996048" y="6555444"/>
                </a:lnTo>
                <a:lnTo>
                  <a:pt x="6002524" y="6560188"/>
                </a:lnTo>
                <a:lnTo>
                  <a:pt x="6006823" y="6578546"/>
                </a:lnTo>
                <a:cubicBezTo>
                  <a:pt x="6007421" y="6585192"/>
                  <a:pt x="6006881" y="6592067"/>
                  <a:pt x="6004510" y="6599256"/>
                </a:cubicBezTo>
                <a:cubicBezTo>
                  <a:pt x="5985364" y="6620213"/>
                  <a:pt x="6011402" y="6670437"/>
                  <a:pt x="5986207" y="6695855"/>
                </a:cubicBezTo>
                <a:cubicBezTo>
                  <a:pt x="5979276" y="6706164"/>
                  <a:pt x="5972094" y="6743953"/>
                  <a:pt x="5979428" y="6754678"/>
                </a:cubicBezTo>
                <a:cubicBezTo>
                  <a:pt x="5979720" y="6763296"/>
                  <a:pt x="5974723" y="6771150"/>
                  <a:pt x="5983398" y="6778641"/>
                </a:cubicBezTo>
                <a:cubicBezTo>
                  <a:pt x="5993510" y="6789282"/>
                  <a:pt x="5970360" y="6809410"/>
                  <a:pt x="5984543" y="6811016"/>
                </a:cubicBezTo>
                <a:cubicBezTo>
                  <a:pt x="5983964" y="6817756"/>
                  <a:pt x="5983001" y="6827304"/>
                  <a:pt x="5981802" y="6838578"/>
                </a:cubicBezTo>
                <a:lnTo>
                  <a:pt x="597967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D7177-DA88-400A-81D1-BD50743A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68" y="2663482"/>
            <a:ext cx="4966991" cy="18522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5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Client housing </a:t>
            </a:r>
            <a:br>
              <a:rPr lang="en-US" sz="45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5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action plan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DE687AA9-2A86-4125-9D99-CF7AA9030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512762"/>
              </p:ext>
            </p:extLst>
          </p:nvPr>
        </p:nvGraphicFramePr>
        <p:xfrm>
          <a:off x="6434919" y="609600"/>
          <a:ext cx="4785521" cy="596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AA14D9-63F4-4CE8-80B6-0E6FE3F3A6C6}"/>
              </a:ext>
            </a:extLst>
          </p:cNvPr>
          <p:cNvSpPr txBox="1"/>
          <p:nvPr/>
        </p:nvSpPr>
        <p:spPr>
          <a:xfrm>
            <a:off x="8018989" y="6344474"/>
            <a:ext cx="320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If available or necessary</a:t>
            </a:r>
          </a:p>
        </p:txBody>
      </p:sp>
    </p:spTree>
    <p:extLst>
      <p:ext uri="{BB962C8B-B14F-4D97-AF65-F5344CB8AC3E}">
        <p14:creationId xmlns:p14="http://schemas.microsoft.com/office/powerpoint/2010/main" val="10191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819EC06-95FA-4182-A069-1FA626C7A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8EB1A4A-D79A-42CF-8F0E-83C097672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7DC5DC-EB94-4613-901A-E6BBC50E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9601"/>
            <a:ext cx="10017455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Contact Information</a:t>
            </a:r>
          </a:p>
        </p:txBody>
      </p:sp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740C8DD0-4EA5-4262-84E4-35E9455C7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7785" y="2435226"/>
            <a:ext cx="9314072" cy="38191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       Gina Uresti						Ken Cook</a:t>
            </a:r>
          </a:p>
          <a:p>
            <a:pPr marL="0" indent="0">
              <a:buNone/>
            </a:pPr>
            <a:r>
              <a:rPr lang="en-US" dirty="0"/>
              <a:t>Healthy Homes Manager                                      Healthy Homes Inspector </a:t>
            </a:r>
          </a:p>
          <a:p>
            <a:pPr marL="0" indent="0">
              <a:buNone/>
            </a:pPr>
            <a:r>
              <a:rPr lang="en-US" dirty="0"/>
              <a:t>1031 Summit Ave., Suite 1E-2                              1031 Summit Ave., Suite 1E-2</a:t>
            </a:r>
          </a:p>
          <a:p>
            <a:pPr marL="0" indent="0">
              <a:buNone/>
            </a:pPr>
            <a:r>
              <a:rPr lang="en-US" dirty="0"/>
              <a:t>Greensboro, NC 27405                                        Greensboro, NC 27405</a:t>
            </a:r>
          </a:p>
          <a:p>
            <a:pPr marL="0" indent="0">
              <a:buNone/>
            </a:pPr>
            <a:r>
              <a:rPr lang="en-US" b="1" dirty="0"/>
              <a:t>Phone: </a:t>
            </a:r>
            <a:r>
              <a:rPr lang="en-US" dirty="0"/>
              <a:t>336.691.9521 ext. 111                               </a:t>
            </a:r>
            <a:r>
              <a:rPr lang="en-US" b="1" dirty="0"/>
              <a:t>Phone: </a:t>
            </a:r>
            <a:r>
              <a:rPr lang="en-US" dirty="0"/>
              <a:t>336.691.9521 ext. 110</a:t>
            </a:r>
          </a:p>
          <a:p>
            <a:pPr marL="0" indent="0">
              <a:buNone/>
            </a:pPr>
            <a:r>
              <a:rPr lang="en-US" b="1" dirty="0"/>
              <a:t>Cell: </a:t>
            </a:r>
            <a:r>
              <a:rPr lang="en-US" dirty="0"/>
              <a:t>336.894.4836                                           </a:t>
            </a:r>
            <a:r>
              <a:rPr lang="en-US" b="1" dirty="0"/>
              <a:t>   Cell: </a:t>
            </a:r>
            <a:r>
              <a:rPr lang="en-US" dirty="0"/>
              <a:t>336.207.6366</a:t>
            </a:r>
          </a:p>
          <a:p>
            <a:pPr marL="0" indent="0">
              <a:buNone/>
            </a:pPr>
            <a:r>
              <a:rPr lang="en-US" b="1" dirty="0"/>
              <a:t>Fax: </a:t>
            </a:r>
            <a:r>
              <a:rPr lang="en-US" dirty="0"/>
              <a:t>336.691.9046                                               </a:t>
            </a:r>
            <a:r>
              <a:rPr lang="en-US" b="1" dirty="0"/>
              <a:t>Fax: </a:t>
            </a:r>
            <a:r>
              <a:rPr lang="en-US" dirty="0"/>
              <a:t>336.691.9046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gina@gsohc.org</a:t>
            </a:r>
            <a:r>
              <a:rPr lang="en-US" dirty="0"/>
              <a:t>                                                   </a:t>
            </a:r>
            <a:r>
              <a:rPr lang="en-US" dirty="0">
                <a:hlinkClick r:id="rId6"/>
              </a:rPr>
              <a:t>ken@gsohc.org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3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76CB-49FB-4F10-B8A3-B1A4A120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055077"/>
            <a:ext cx="3795642" cy="424082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Home </a:t>
            </a:r>
            <a:br>
              <a:rPr lang="en-US" dirty="0"/>
            </a:br>
            <a:r>
              <a:rPr lang="en-US" dirty="0"/>
              <a:t>Walk Through</a:t>
            </a:r>
            <a:br>
              <a:rPr lang="en-US" dirty="0"/>
            </a:br>
            <a:r>
              <a:rPr lang="en-US" dirty="0"/>
              <a:t> Intake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86105A-418F-465F-9416-37DABD115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497250"/>
              </p:ext>
            </p:extLst>
          </p:nvPr>
        </p:nvGraphicFramePr>
        <p:xfrm>
          <a:off x="5725551" y="689318"/>
          <a:ext cx="5556738" cy="526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8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9994-4B32-4731-9BD9-4F79AC91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</a:rPr>
              <a:t>Hqs</a:t>
            </a:r>
            <a:r>
              <a:rPr lang="en-US" sz="6000" b="1" dirty="0">
                <a:solidFill>
                  <a:srgbClr val="00B050"/>
                </a:solidFill>
              </a:rPr>
              <a:t> Inspection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Content Placeholder 3" descr="Residential House">
                <a:extLst>
                  <a:ext uri="{FF2B5EF4-FFF2-40B4-BE49-F238E27FC236}">
                    <a16:creationId xmlns:a16="http://schemas.microsoft.com/office/drawing/2014/main" id="{28E8423B-B859-4A7B-9671-999C7D168F70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20844039"/>
                  </p:ext>
                </p:extLst>
              </p:nvPr>
            </p:nvGraphicFramePr>
            <p:xfrm>
              <a:off x="501748" y="1352411"/>
              <a:ext cx="5008098" cy="499497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008098" cy="4994972"/>
                    </a:xfrm>
                    <a:prstGeom prst="rect">
                      <a:avLst/>
                    </a:prstGeom>
                  </am3d:spPr>
                  <am3d:camera>
                    <am3d:pos x="0" y="0" z="758622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97732" d="1000000"/>
                    <am3d:preTrans dx="0" dy="-1443756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34683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3" descr="Residential House">
                <a:extLst>
                  <a:ext uri="{FF2B5EF4-FFF2-40B4-BE49-F238E27FC236}">
                    <a16:creationId xmlns:a16="http://schemas.microsoft.com/office/drawing/2014/main" id="{28E8423B-B859-4A7B-9671-999C7D168F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748" y="1352411"/>
                <a:ext cx="5008098" cy="499497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BF0B63A-D0AE-4DCE-A7EC-2ACCDFAF3C78}"/>
              </a:ext>
            </a:extLst>
          </p:cNvPr>
          <p:cNvSpPr txBox="1"/>
          <p:nvPr/>
        </p:nvSpPr>
        <p:spPr>
          <a:xfrm>
            <a:off x="6682155" y="2278966"/>
            <a:ext cx="38205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500" dirty="0"/>
              <a:t>Living Room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Kitchen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Utility Room(s)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Bedroom(s)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Closets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Bathroom(s)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Basement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Attic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Garage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2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5F78B-3298-4D3D-9587-80BF9FAAD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Amasis MT Pro Black" panose="020B0604020202020204" pitchFamily="18" charset="0"/>
              </a:rPr>
              <a:t>LIVING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1005F-A660-4844-8452-CBD86307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61346"/>
            <a:ext cx="4788505" cy="31152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first place we see when we arrive to a home.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Observations: Does the living room have carpet, vinyl, or hardwood? Any fans? How many windows? Pets? Signs of any pests? Toys?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Mental observations or pictures taken.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raphic 6" descr="Suburban scene">
            <a:extLst>
              <a:ext uri="{FF2B5EF4-FFF2-40B4-BE49-F238E27FC236}">
                <a16:creationId xmlns:a16="http://schemas.microsoft.com/office/drawing/2014/main" id="{6DF031B2-C545-4141-9A5C-B09547CA3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1673" y="1978172"/>
            <a:ext cx="3846011" cy="384601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5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0022CF-D73B-45FB-8DD4-1B1C0C92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7B290-A52E-4659-8F6D-FEB3F215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0"/>
            <a:ext cx="4173942" cy="5644775"/>
          </a:xfrm>
        </p:spPr>
        <p:txBody>
          <a:bodyPr>
            <a:normAutofit/>
          </a:bodyPr>
          <a:lstStyle/>
          <a:p>
            <a:r>
              <a:rPr lang="en-US" b="1" dirty="0"/>
              <a:t>Triggers</a:t>
            </a:r>
            <a:br>
              <a:rPr lang="en-US" b="1" dirty="0"/>
            </a:br>
            <a:r>
              <a:rPr lang="en-US" b="1" dirty="0"/>
              <a:t> In Living room: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DFA0BE-BBE0-475F-9F1C-FB9010213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158402"/>
              </p:ext>
            </p:extLst>
          </p:nvPr>
        </p:nvGraphicFramePr>
        <p:xfrm>
          <a:off x="5629701" y="609601"/>
          <a:ext cx="5568287" cy="564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32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331B-674A-4E08-9259-2F3EB576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811" y="443719"/>
            <a:ext cx="8376514" cy="984023"/>
          </a:xfrm>
        </p:spPr>
        <p:txBody>
          <a:bodyPr>
            <a:noAutofit/>
          </a:bodyPr>
          <a:lstStyle/>
          <a:p>
            <a:r>
              <a:rPr lang="en-US" sz="660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en-US" sz="66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1AE49-23BC-4968-B327-FAFDE1CD1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198" y="1659988"/>
            <a:ext cx="9861452" cy="490962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en-US" sz="2700" b="1" dirty="0"/>
              <a:t>Walk through the kitchen making observations for: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type of stove?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type and conditions of floor?</a:t>
            </a:r>
          </a:p>
          <a:p>
            <a:pPr marL="342900" indent="-342900">
              <a:buFontTx/>
              <a:buChar char="-"/>
            </a:pPr>
            <a:r>
              <a:rPr lang="en-US" dirty="0"/>
              <a:t>Signs of pests?</a:t>
            </a:r>
          </a:p>
          <a:p>
            <a:pPr marL="342900" indent="-342900">
              <a:buFontTx/>
              <a:buChar char="-"/>
            </a:pPr>
            <a:r>
              <a:rPr lang="en-US" dirty="0"/>
              <a:t>Check the sink.</a:t>
            </a:r>
          </a:p>
          <a:p>
            <a:pPr marL="342900" indent="-342900">
              <a:buFontTx/>
              <a:buChar char="-"/>
            </a:pPr>
            <a:r>
              <a:rPr lang="en-US" dirty="0"/>
              <a:t>Check the pipes.</a:t>
            </a:r>
          </a:p>
          <a:p>
            <a:pPr marL="342900" indent="-342900">
              <a:buFontTx/>
              <a:buChar char="-"/>
            </a:pPr>
            <a:r>
              <a:rPr lang="en-US" dirty="0"/>
              <a:t>Check the windows.</a:t>
            </a:r>
          </a:p>
          <a:p>
            <a:pPr marL="342900" indent="-342900">
              <a:buFontTx/>
              <a:buChar char="-"/>
            </a:pPr>
            <a:r>
              <a:rPr lang="en-US" dirty="0"/>
              <a:t>Check the refrigerator. </a:t>
            </a:r>
          </a:p>
          <a:p>
            <a:pPr marL="342900" indent="-342900">
              <a:buFontTx/>
              <a:buChar char="-"/>
            </a:pPr>
            <a:r>
              <a:rPr lang="en-US" dirty="0"/>
              <a:t>Check the cabinets.</a:t>
            </a:r>
          </a:p>
          <a:p>
            <a:pPr marL="342900" indent="-342900">
              <a:buFontTx/>
              <a:buChar char="-"/>
            </a:pPr>
            <a:r>
              <a:rPr lang="en-US" dirty="0"/>
              <a:t>Check for exhaust fan.</a:t>
            </a:r>
          </a:p>
          <a:p>
            <a:pPr marL="342900" indent="-342900">
              <a:buFontTx/>
              <a:buChar char="-"/>
            </a:pPr>
            <a:r>
              <a:rPr lang="en-US" dirty="0"/>
              <a:t>Check for ventilation.</a:t>
            </a:r>
          </a:p>
          <a:p>
            <a:pPr marL="342900" indent="-342900">
              <a:buFontTx/>
              <a:buChar char="-"/>
            </a:pPr>
            <a:r>
              <a:rPr lang="en-US" dirty="0"/>
              <a:t>Any peeling of paint.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9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C15BB-95DD-432C-A674-4E311F27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34" y="1273951"/>
            <a:ext cx="9810604" cy="1216024"/>
          </a:xfrm>
        </p:spPr>
        <p:txBody>
          <a:bodyPr/>
          <a:lstStyle/>
          <a:p>
            <a:r>
              <a:rPr lang="en-US" b="1" dirty="0"/>
              <a:t>Triggers in kitchen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C93DD-0989-40D0-AAD6-D01ED8806F38}"/>
              </a:ext>
            </a:extLst>
          </p:cNvPr>
          <p:cNvSpPr txBox="1"/>
          <p:nvPr/>
        </p:nvSpPr>
        <p:spPr>
          <a:xfrm>
            <a:off x="2363373" y="2828835"/>
            <a:ext cx="589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Chemical Cleaners-harsh chemicals. 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Insecticides–chemicals can trigger allergic reactions.</a:t>
            </a:r>
          </a:p>
          <a:p>
            <a:pPr marL="285750" indent="-285750">
              <a:buFontTx/>
              <a:buChar char="-"/>
            </a:pPr>
            <a:r>
              <a:rPr lang="en-US" dirty="0"/>
              <a:t>Gas Stoves--a kitchen that is not well ventilated can have nitrogen dioxide build up. </a:t>
            </a:r>
          </a:p>
        </p:txBody>
      </p:sp>
    </p:spTree>
    <p:extLst>
      <p:ext uri="{BB962C8B-B14F-4D97-AF65-F5344CB8AC3E}">
        <p14:creationId xmlns:p14="http://schemas.microsoft.com/office/powerpoint/2010/main" val="372329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8A486C7-0A45-41E8-B7B3-6DF01BEAC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47863" cy="6858000"/>
          </a:xfrm>
          <a:custGeom>
            <a:avLst/>
            <a:gdLst>
              <a:gd name="connsiteX0" fmla="*/ 0 w 10955369"/>
              <a:gd name="connsiteY0" fmla="*/ 0 h 6858000"/>
              <a:gd name="connsiteX1" fmla="*/ 2094931 w 10955369"/>
              <a:gd name="connsiteY1" fmla="*/ 0 h 6858000"/>
              <a:gd name="connsiteX2" fmla="*/ 2094931 w 10955369"/>
              <a:gd name="connsiteY2" fmla="*/ 558 h 6858000"/>
              <a:gd name="connsiteX3" fmla="*/ 10950874 w 10955369"/>
              <a:gd name="connsiteY3" fmla="*/ 559 h 6858000"/>
              <a:gd name="connsiteX4" fmla="*/ 10953171 w 10955369"/>
              <a:gd name="connsiteY4" fmla="*/ 8753 h 6858000"/>
              <a:gd name="connsiteX5" fmla="*/ 10946433 w 10955369"/>
              <a:gd name="connsiteY5" fmla="*/ 53973 h 6858000"/>
              <a:gd name="connsiteX6" fmla="*/ 10894710 w 10955369"/>
              <a:gd name="connsiteY6" fmla="*/ 157844 h 6858000"/>
              <a:gd name="connsiteX7" fmla="*/ 10869760 w 10955369"/>
              <a:gd name="connsiteY7" fmla="*/ 222070 h 6858000"/>
              <a:gd name="connsiteX8" fmla="*/ 10869698 w 10955369"/>
              <a:gd name="connsiteY8" fmla="*/ 249730 h 6858000"/>
              <a:gd name="connsiteX9" fmla="*/ 10863281 w 10955369"/>
              <a:gd name="connsiteY9" fmla="*/ 286161 h 6858000"/>
              <a:gd name="connsiteX10" fmla="*/ 10859244 w 10955369"/>
              <a:gd name="connsiteY10" fmla="*/ 352984 h 6858000"/>
              <a:gd name="connsiteX11" fmla="*/ 10841145 w 10955369"/>
              <a:gd name="connsiteY11" fmla="*/ 438373 h 6858000"/>
              <a:gd name="connsiteX12" fmla="*/ 10787761 w 10955369"/>
              <a:gd name="connsiteY12" fmla="*/ 486627 h 6858000"/>
              <a:gd name="connsiteX13" fmla="*/ 10792839 w 10955369"/>
              <a:gd name="connsiteY13" fmla="*/ 494282 h 6858000"/>
              <a:gd name="connsiteX14" fmla="*/ 10775602 w 10955369"/>
              <a:gd name="connsiteY14" fmla="*/ 534382 h 6858000"/>
              <a:gd name="connsiteX15" fmla="*/ 10666837 w 10955369"/>
              <a:gd name="connsiteY15" fmla="*/ 657817 h 6858000"/>
              <a:gd name="connsiteX16" fmla="*/ 10634488 w 10955369"/>
              <a:gd name="connsiteY16" fmla="*/ 736652 h 6858000"/>
              <a:gd name="connsiteX17" fmla="*/ 10630810 w 10955369"/>
              <a:gd name="connsiteY17" fmla="*/ 767381 h 6858000"/>
              <a:gd name="connsiteX18" fmla="*/ 10624160 w 10955369"/>
              <a:gd name="connsiteY18" fmla="*/ 818695 h 6858000"/>
              <a:gd name="connsiteX19" fmla="*/ 10638403 w 10955369"/>
              <a:gd name="connsiteY19" fmla="*/ 863814 h 6858000"/>
              <a:gd name="connsiteX20" fmla="*/ 10625231 w 10955369"/>
              <a:gd name="connsiteY20" fmla="*/ 904039 h 6858000"/>
              <a:gd name="connsiteX21" fmla="*/ 10591296 w 10955369"/>
              <a:gd name="connsiteY21" fmla="*/ 950499 h 6858000"/>
              <a:gd name="connsiteX22" fmla="*/ 10584881 w 10955369"/>
              <a:gd name="connsiteY22" fmla="*/ 1021040 h 6858000"/>
              <a:gd name="connsiteX23" fmla="*/ 10574763 w 10955369"/>
              <a:gd name="connsiteY23" fmla="*/ 1059465 h 6858000"/>
              <a:gd name="connsiteX24" fmla="*/ 10554098 w 10955369"/>
              <a:gd name="connsiteY24" fmla="*/ 1166876 h 6858000"/>
              <a:gd name="connsiteX25" fmla="*/ 10538709 w 10955369"/>
              <a:gd name="connsiteY25" fmla="*/ 1276330 h 6858000"/>
              <a:gd name="connsiteX26" fmla="*/ 10561060 w 10955369"/>
              <a:gd name="connsiteY26" fmla="*/ 1340205 h 6858000"/>
              <a:gd name="connsiteX27" fmla="*/ 10560252 w 10955369"/>
              <a:gd name="connsiteY27" fmla="*/ 1346492 h 6858000"/>
              <a:gd name="connsiteX28" fmla="*/ 10550847 w 10955369"/>
              <a:gd name="connsiteY28" fmla="*/ 1360254 h 6858000"/>
              <a:gd name="connsiteX29" fmla="*/ 10546123 w 10955369"/>
              <a:gd name="connsiteY29" fmla="*/ 1364867 h 6858000"/>
              <a:gd name="connsiteX30" fmla="*/ 10541736 w 10955369"/>
              <a:gd name="connsiteY30" fmla="*/ 1372815 h 6858000"/>
              <a:gd name="connsiteX31" fmla="*/ 10542005 w 10955369"/>
              <a:gd name="connsiteY31" fmla="*/ 1373191 h 6858000"/>
              <a:gd name="connsiteX32" fmla="*/ 10537159 w 10955369"/>
              <a:gd name="connsiteY32" fmla="*/ 1380284 h 6858000"/>
              <a:gd name="connsiteX33" fmla="*/ 10517929 w 10955369"/>
              <a:gd name="connsiteY33" fmla="*/ 1477797 h 6858000"/>
              <a:gd name="connsiteX34" fmla="*/ 10513107 w 10955369"/>
              <a:gd name="connsiteY34" fmla="*/ 1500615 h 6858000"/>
              <a:gd name="connsiteX35" fmla="*/ 10512551 w 10955369"/>
              <a:gd name="connsiteY35" fmla="*/ 1513756 h 6858000"/>
              <a:gd name="connsiteX36" fmla="*/ 10513819 w 10955369"/>
              <a:gd name="connsiteY36" fmla="*/ 1515188 h 6858000"/>
              <a:gd name="connsiteX37" fmla="*/ 10486311 w 10955369"/>
              <a:gd name="connsiteY37" fmla="*/ 1546203 h 6858000"/>
              <a:gd name="connsiteX38" fmla="*/ 10463879 w 10955369"/>
              <a:gd name="connsiteY38" fmla="*/ 1570136 h 6858000"/>
              <a:gd name="connsiteX39" fmla="*/ 10454681 w 10955369"/>
              <a:gd name="connsiteY39" fmla="*/ 1580611 h 6858000"/>
              <a:gd name="connsiteX40" fmla="*/ 10447802 w 10955369"/>
              <a:gd name="connsiteY40" fmla="*/ 1581543 h 6858000"/>
              <a:gd name="connsiteX41" fmla="*/ 10436396 w 10955369"/>
              <a:gd name="connsiteY41" fmla="*/ 1598036 h 6858000"/>
              <a:gd name="connsiteX42" fmla="*/ 10436702 w 10955369"/>
              <a:gd name="connsiteY42" fmla="*/ 1600693 h 6858000"/>
              <a:gd name="connsiteX43" fmla="*/ 10421291 w 10955369"/>
              <a:gd name="connsiteY43" fmla="*/ 1611451 h 6858000"/>
              <a:gd name="connsiteX44" fmla="*/ 10401116 w 10955369"/>
              <a:gd name="connsiteY44" fmla="*/ 1617032 h 6858000"/>
              <a:gd name="connsiteX45" fmla="*/ 10326865 w 10955369"/>
              <a:gd name="connsiteY45" fmla="*/ 1768029 h 6858000"/>
              <a:gd name="connsiteX46" fmla="*/ 10199642 w 10955369"/>
              <a:gd name="connsiteY46" fmla="*/ 1868486 h 6858000"/>
              <a:gd name="connsiteX47" fmla="*/ 10160965 w 10955369"/>
              <a:gd name="connsiteY47" fmla="*/ 1971677 h 6858000"/>
              <a:gd name="connsiteX48" fmla="*/ 10109635 w 10955369"/>
              <a:gd name="connsiteY48" fmla="*/ 2082663 h 6858000"/>
              <a:gd name="connsiteX49" fmla="*/ 10093097 w 10955369"/>
              <a:gd name="connsiteY49" fmla="*/ 2117525 h 6858000"/>
              <a:gd name="connsiteX50" fmla="*/ 10093472 w 10955369"/>
              <a:gd name="connsiteY50" fmla="*/ 2124650 h 6858000"/>
              <a:gd name="connsiteX51" fmla="*/ 10094623 w 10955369"/>
              <a:gd name="connsiteY51" fmla="*/ 2180054 h 6858000"/>
              <a:gd name="connsiteX52" fmla="*/ 10047413 w 10955369"/>
              <a:gd name="connsiteY52" fmla="*/ 2234585 h 6858000"/>
              <a:gd name="connsiteX53" fmla="*/ 10050493 w 10955369"/>
              <a:gd name="connsiteY53" fmla="*/ 2238233 h 6858000"/>
              <a:gd name="connsiteX54" fmla="*/ 10065225 w 10955369"/>
              <a:gd name="connsiteY54" fmla="*/ 2238233 h 6858000"/>
              <a:gd name="connsiteX55" fmla="*/ 10065225 w 10955369"/>
              <a:gd name="connsiteY55" fmla="*/ 5745707 h 6858000"/>
              <a:gd name="connsiteX56" fmla="*/ 9585210 w 10955369"/>
              <a:gd name="connsiteY56" fmla="*/ 5745707 h 6858000"/>
              <a:gd name="connsiteX57" fmla="*/ 9575827 w 10955369"/>
              <a:gd name="connsiteY57" fmla="*/ 5758429 h 6858000"/>
              <a:gd name="connsiteX58" fmla="*/ 9565263 w 10955369"/>
              <a:gd name="connsiteY58" fmla="*/ 5811200 h 6858000"/>
              <a:gd name="connsiteX59" fmla="*/ 9567227 w 10955369"/>
              <a:gd name="connsiteY59" fmla="*/ 5838792 h 6858000"/>
              <a:gd name="connsiteX60" fmla="*/ 9563496 w 10955369"/>
              <a:gd name="connsiteY60" fmla="*/ 5875581 h 6858000"/>
              <a:gd name="connsiteX61" fmla="*/ 9564366 w 10955369"/>
              <a:gd name="connsiteY61" fmla="*/ 5942515 h 6858000"/>
              <a:gd name="connsiteX62" fmla="*/ 9552571 w 10955369"/>
              <a:gd name="connsiteY62" fmla="*/ 6028951 h 6858000"/>
              <a:gd name="connsiteX63" fmla="*/ 9502860 w 10955369"/>
              <a:gd name="connsiteY63" fmla="*/ 6080818 h 6858000"/>
              <a:gd name="connsiteX64" fmla="*/ 9508486 w 10955369"/>
              <a:gd name="connsiteY64" fmla="*/ 6088099 h 6858000"/>
              <a:gd name="connsiteX65" fmla="*/ 9494232 w 10955369"/>
              <a:gd name="connsiteY65" fmla="*/ 6129303 h 6858000"/>
              <a:gd name="connsiteX66" fmla="*/ 9394791 w 10955369"/>
              <a:gd name="connsiteY66" fmla="*/ 6260036 h 6858000"/>
              <a:gd name="connsiteX67" fmla="*/ 9368304 w 10955369"/>
              <a:gd name="connsiteY67" fmla="*/ 6340934 h 6858000"/>
              <a:gd name="connsiteX68" fmla="*/ 9366884 w 10955369"/>
              <a:gd name="connsiteY68" fmla="*/ 6371842 h 6858000"/>
              <a:gd name="connsiteX69" fmla="*/ 9343540 w 10955369"/>
              <a:gd name="connsiteY69" fmla="*/ 6511084 h 6858000"/>
              <a:gd name="connsiteX70" fmla="*/ 9340891 w 10955369"/>
              <a:gd name="connsiteY70" fmla="*/ 6557257 h 6858000"/>
              <a:gd name="connsiteX71" fmla="*/ 9339662 w 10955369"/>
              <a:gd name="connsiteY71" fmla="*/ 6628065 h 6858000"/>
              <a:gd name="connsiteX72" fmla="*/ 9332386 w 10955369"/>
              <a:gd name="connsiteY72" fmla="*/ 6667101 h 6858000"/>
              <a:gd name="connsiteX73" fmla="*/ 9319643 w 10955369"/>
              <a:gd name="connsiteY73" fmla="*/ 6775682 h 6858000"/>
              <a:gd name="connsiteX74" fmla="*/ 9312100 w 10955369"/>
              <a:gd name="connsiteY74" fmla="*/ 6855909 h 6858000"/>
              <a:gd name="connsiteX75" fmla="*/ 2094931 w 10955369"/>
              <a:gd name="connsiteY75" fmla="*/ 6857802 h 6858000"/>
              <a:gd name="connsiteX76" fmla="*/ 2094931 w 10955369"/>
              <a:gd name="connsiteY76" fmla="*/ 6858000 h 6858000"/>
              <a:gd name="connsiteX77" fmla="*/ 1339001 w 10955369"/>
              <a:gd name="connsiteY77" fmla="*/ 6858000 h 6858000"/>
              <a:gd name="connsiteX78" fmla="*/ 0 w 10955369"/>
              <a:gd name="connsiteY78" fmla="*/ 6858000 h 6858000"/>
              <a:gd name="connsiteX0" fmla="*/ 0 w 10955369"/>
              <a:gd name="connsiteY0" fmla="*/ 0 h 6858000"/>
              <a:gd name="connsiteX1" fmla="*/ 2094931 w 10955369"/>
              <a:gd name="connsiteY1" fmla="*/ 0 h 6858000"/>
              <a:gd name="connsiteX2" fmla="*/ 2094931 w 10955369"/>
              <a:gd name="connsiteY2" fmla="*/ 558 h 6858000"/>
              <a:gd name="connsiteX3" fmla="*/ 10950874 w 10955369"/>
              <a:gd name="connsiteY3" fmla="*/ 559 h 6858000"/>
              <a:gd name="connsiteX4" fmla="*/ 10953171 w 10955369"/>
              <a:gd name="connsiteY4" fmla="*/ 8753 h 6858000"/>
              <a:gd name="connsiteX5" fmla="*/ 10946433 w 10955369"/>
              <a:gd name="connsiteY5" fmla="*/ 53973 h 6858000"/>
              <a:gd name="connsiteX6" fmla="*/ 10894710 w 10955369"/>
              <a:gd name="connsiteY6" fmla="*/ 157844 h 6858000"/>
              <a:gd name="connsiteX7" fmla="*/ 10869760 w 10955369"/>
              <a:gd name="connsiteY7" fmla="*/ 222070 h 6858000"/>
              <a:gd name="connsiteX8" fmla="*/ 10869698 w 10955369"/>
              <a:gd name="connsiteY8" fmla="*/ 249730 h 6858000"/>
              <a:gd name="connsiteX9" fmla="*/ 10863281 w 10955369"/>
              <a:gd name="connsiteY9" fmla="*/ 286161 h 6858000"/>
              <a:gd name="connsiteX10" fmla="*/ 10859244 w 10955369"/>
              <a:gd name="connsiteY10" fmla="*/ 352984 h 6858000"/>
              <a:gd name="connsiteX11" fmla="*/ 10841145 w 10955369"/>
              <a:gd name="connsiteY11" fmla="*/ 438373 h 6858000"/>
              <a:gd name="connsiteX12" fmla="*/ 10787761 w 10955369"/>
              <a:gd name="connsiteY12" fmla="*/ 486627 h 6858000"/>
              <a:gd name="connsiteX13" fmla="*/ 10792839 w 10955369"/>
              <a:gd name="connsiteY13" fmla="*/ 494282 h 6858000"/>
              <a:gd name="connsiteX14" fmla="*/ 10775602 w 10955369"/>
              <a:gd name="connsiteY14" fmla="*/ 534382 h 6858000"/>
              <a:gd name="connsiteX15" fmla="*/ 10666837 w 10955369"/>
              <a:gd name="connsiteY15" fmla="*/ 657817 h 6858000"/>
              <a:gd name="connsiteX16" fmla="*/ 10634488 w 10955369"/>
              <a:gd name="connsiteY16" fmla="*/ 736652 h 6858000"/>
              <a:gd name="connsiteX17" fmla="*/ 10630810 w 10955369"/>
              <a:gd name="connsiteY17" fmla="*/ 767381 h 6858000"/>
              <a:gd name="connsiteX18" fmla="*/ 10624160 w 10955369"/>
              <a:gd name="connsiteY18" fmla="*/ 818695 h 6858000"/>
              <a:gd name="connsiteX19" fmla="*/ 10638403 w 10955369"/>
              <a:gd name="connsiteY19" fmla="*/ 863814 h 6858000"/>
              <a:gd name="connsiteX20" fmla="*/ 10625231 w 10955369"/>
              <a:gd name="connsiteY20" fmla="*/ 904039 h 6858000"/>
              <a:gd name="connsiteX21" fmla="*/ 10591296 w 10955369"/>
              <a:gd name="connsiteY21" fmla="*/ 950499 h 6858000"/>
              <a:gd name="connsiteX22" fmla="*/ 10584881 w 10955369"/>
              <a:gd name="connsiteY22" fmla="*/ 1021040 h 6858000"/>
              <a:gd name="connsiteX23" fmla="*/ 10574763 w 10955369"/>
              <a:gd name="connsiteY23" fmla="*/ 1059465 h 6858000"/>
              <a:gd name="connsiteX24" fmla="*/ 10554098 w 10955369"/>
              <a:gd name="connsiteY24" fmla="*/ 1166876 h 6858000"/>
              <a:gd name="connsiteX25" fmla="*/ 10538709 w 10955369"/>
              <a:gd name="connsiteY25" fmla="*/ 1276330 h 6858000"/>
              <a:gd name="connsiteX26" fmla="*/ 10561060 w 10955369"/>
              <a:gd name="connsiteY26" fmla="*/ 1340205 h 6858000"/>
              <a:gd name="connsiteX27" fmla="*/ 10560252 w 10955369"/>
              <a:gd name="connsiteY27" fmla="*/ 1346492 h 6858000"/>
              <a:gd name="connsiteX28" fmla="*/ 10550847 w 10955369"/>
              <a:gd name="connsiteY28" fmla="*/ 1360254 h 6858000"/>
              <a:gd name="connsiteX29" fmla="*/ 10546123 w 10955369"/>
              <a:gd name="connsiteY29" fmla="*/ 1364867 h 6858000"/>
              <a:gd name="connsiteX30" fmla="*/ 10541736 w 10955369"/>
              <a:gd name="connsiteY30" fmla="*/ 1372815 h 6858000"/>
              <a:gd name="connsiteX31" fmla="*/ 10542005 w 10955369"/>
              <a:gd name="connsiteY31" fmla="*/ 1373191 h 6858000"/>
              <a:gd name="connsiteX32" fmla="*/ 10537159 w 10955369"/>
              <a:gd name="connsiteY32" fmla="*/ 1380284 h 6858000"/>
              <a:gd name="connsiteX33" fmla="*/ 10517929 w 10955369"/>
              <a:gd name="connsiteY33" fmla="*/ 1477797 h 6858000"/>
              <a:gd name="connsiteX34" fmla="*/ 10513107 w 10955369"/>
              <a:gd name="connsiteY34" fmla="*/ 1500615 h 6858000"/>
              <a:gd name="connsiteX35" fmla="*/ 10512551 w 10955369"/>
              <a:gd name="connsiteY35" fmla="*/ 1513756 h 6858000"/>
              <a:gd name="connsiteX36" fmla="*/ 10513819 w 10955369"/>
              <a:gd name="connsiteY36" fmla="*/ 1515188 h 6858000"/>
              <a:gd name="connsiteX37" fmla="*/ 10486311 w 10955369"/>
              <a:gd name="connsiteY37" fmla="*/ 1546203 h 6858000"/>
              <a:gd name="connsiteX38" fmla="*/ 10463879 w 10955369"/>
              <a:gd name="connsiteY38" fmla="*/ 1570136 h 6858000"/>
              <a:gd name="connsiteX39" fmla="*/ 10454681 w 10955369"/>
              <a:gd name="connsiteY39" fmla="*/ 1580611 h 6858000"/>
              <a:gd name="connsiteX40" fmla="*/ 10447802 w 10955369"/>
              <a:gd name="connsiteY40" fmla="*/ 1581543 h 6858000"/>
              <a:gd name="connsiteX41" fmla="*/ 10436396 w 10955369"/>
              <a:gd name="connsiteY41" fmla="*/ 1598036 h 6858000"/>
              <a:gd name="connsiteX42" fmla="*/ 10436702 w 10955369"/>
              <a:gd name="connsiteY42" fmla="*/ 1600693 h 6858000"/>
              <a:gd name="connsiteX43" fmla="*/ 10421291 w 10955369"/>
              <a:gd name="connsiteY43" fmla="*/ 1611451 h 6858000"/>
              <a:gd name="connsiteX44" fmla="*/ 10401116 w 10955369"/>
              <a:gd name="connsiteY44" fmla="*/ 1617032 h 6858000"/>
              <a:gd name="connsiteX45" fmla="*/ 10326865 w 10955369"/>
              <a:gd name="connsiteY45" fmla="*/ 1768029 h 6858000"/>
              <a:gd name="connsiteX46" fmla="*/ 10199642 w 10955369"/>
              <a:gd name="connsiteY46" fmla="*/ 1868486 h 6858000"/>
              <a:gd name="connsiteX47" fmla="*/ 10160965 w 10955369"/>
              <a:gd name="connsiteY47" fmla="*/ 1971677 h 6858000"/>
              <a:gd name="connsiteX48" fmla="*/ 10109635 w 10955369"/>
              <a:gd name="connsiteY48" fmla="*/ 2082663 h 6858000"/>
              <a:gd name="connsiteX49" fmla="*/ 10093097 w 10955369"/>
              <a:gd name="connsiteY49" fmla="*/ 2117525 h 6858000"/>
              <a:gd name="connsiteX50" fmla="*/ 10093472 w 10955369"/>
              <a:gd name="connsiteY50" fmla="*/ 2124650 h 6858000"/>
              <a:gd name="connsiteX51" fmla="*/ 10094623 w 10955369"/>
              <a:gd name="connsiteY51" fmla="*/ 2180054 h 6858000"/>
              <a:gd name="connsiteX52" fmla="*/ 10047413 w 10955369"/>
              <a:gd name="connsiteY52" fmla="*/ 2234585 h 6858000"/>
              <a:gd name="connsiteX53" fmla="*/ 10050493 w 10955369"/>
              <a:gd name="connsiteY53" fmla="*/ 2238233 h 6858000"/>
              <a:gd name="connsiteX54" fmla="*/ 10065225 w 10955369"/>
              <a:gd name="connsiteY54" fmla="*/ 2238233 h 6858000"/>
              <a:gd name="connsiteX55" fmla="*/ 9585210 w 10955369"/>
              <a:gd name="connsiteY55" fmla="*/ 5745707 h 6858000"/>
              <a:gd name="connsiteX56" fmla="*/ 9575827 w 10955369"/>
              <a:gd name="connsiteY56" fmla="*/ 5758429 h 6858000"/>
              <a:gd name="connsiteX57" fmla="*/ 9565263 w 10955369"/>
              <a:gd name="connsiteY57" fmla="*/ 5811200 h 6858000"/>
              <a:gd name="connsiteX58" fmla="*/ 9567227 w 10955369"/>
              <a:gd name="connsiteY58" fmla="*/ 5838792 h 6858000"/>
              <a:gd name="connsiteX59" fmla="*/ 9563496 w 10955369"/>
              <a:gd name="connsiteY59" fmla="*/ 5875581 h 6858000"/>
              <a:gd name="connsiteX60" fmla="*/ 9564366 w 10955369"/>
              <a:gd name="connsiteY60" fmla="*/ 5942515 h 6858000"/>
              <a:gd name="connsiteX61" fmla="*/ 9552571 w 10955369"/>
              <a:gd name="connsiteY61" fmla="*/ 6028951 h 6858000"/>
              <a:gd name="connsiteX62" fmla="*/ 9502860 w 10955369"/>
              <a:gd name="connsiteY62" fmla="*/ 6080818 h 6858000"/>
              <a:gd name="connsiteX63" fmla="*/ 9508486 w 10955369"/>
              <a:gd name="connsiteY63" fmla="*/ 6088099 h 6858000"/>
              <a:gd name="connsiteX64" fmla="*/ 9494232 w 10955369"/>
              <a:gd name="connsiteY64" fmla="*/ 6129303 h 6858000"/>
              <a:gd name="connsiteX65" fmla="*/ 9394791 w 10955369"/>
              <a:gd name="connsiteY65" fmla="*/ 6260036 h 6858000"/>
              <a:gd name="connsiteX66" fmla="*/ 9368304 w 10955369"/>
              <a:gd name="connsiteY66" fmla="*/ 6340934 h 6858000"/>
              <a:gd name="connsiteX67" fmla="*/ 9366884 w 10955369"/>
              <a:gd name="connsiteY67" fmla="*/ 6371842 h 6858000"/>
              <a:gd name="connsiteX68" fmla="*/ 9343540 w 10955369"/>
              <a:gd name="connsiteY68" fmla="*/ 6511084 h 6858000"/>
              <a:gd name="connsiteX69" fmla="*/ 9340891 w 10955369"/>
              <a:gd name="connsiteY69" fmla="*/ 6557257 h 6858000"/>
              <a:gd name="connsiteX70" fmla="*/ 9339662 w 10955369"/>
              <a:gd name="connsiteY70" fmla="*/ 6628065 h 6858000"/>
              <a:gd name="connsiteX71" fmla="*/ 9332386 w 10955369"/>
              <a:gd name="connsiteY71" fmla="*/ 6667101 h 6858000"/>
              <a:gd name="connsiteX72" fmla="*/ 9319643 w 10955369"/>
              <a:gd name="connsiteY72" fmla="*/ 6775682 h 6858000"/>
              <a:gd name="connsiteX73" fmla="*/ 9312100 w 10955369"/>
              <a:gd name="connsiteY73" fmla="*/ 6855909 h 6858000"/>
              <a:gd name="connsiteX74" fmla="*/ 2094931 w 10955369"/>
              <a:gd name="connsiteY74" fmla="*/ 6857802 h 6858000"/>
              <a:gd name="connsiteX75" fmla="*/ 2094931 w 10955369"/>
              <a:gd name="connsiteY75" fmla="*/ 6858000 h 6858000"/>
              <a:gd name="connsiteX76" fmla="*/ 1339001 w 10955369"/>
              <a:gd name="connsiteY76" fmla="*/ 6858000 h 6858000"/>
              <a:gd name="connsiteX77" fmla="*/ 0 w 10955369"/>
              <a:gd name="connsiteY77" fmla="*/ 6858000 h 6858000"/>
              <a:gd name="connsiteX78" fmla="*/ 0 w 10955369"/>
              <a:gd name="connsiteY7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955369" h="6858000">
                <a:moveTo>
                  <a:pt x="0" y="0"/>
                </a:moveTo>
                <a:lnTo>
                  <a:pt x="2094931" y="0"/>
                </a:lnTo>
                <a:lnTo>
                  <a:pt x="2094931" y="558"/>
                </a:lnTo>
                <a:lnTo>
                  <a:pt x="10950874" y="559"/>
                </a:lnTo>
                <a:lnTo>
                  <a:pt x="10953171" y="8753"/>
                </a:lnTo>
                <a:cubicBezTo>
                  <a:pt x="10956590" y="23728"/>
                  <a:pt x="10957153" y="38957"/>
                  <a:pt x="10946433" y="53973"/>
                </a:cubicBezTo>
                <a:cubicBezTo>
                  <a:pt x="10912443" y="73132"/>
                  <a:pt x="10938888" y="135050"/>
                  <a:pt x="10894710" y="157844"/>
                </a:cubicBezTo>
                <a:cubicBezTo>
                  <a:pt x="10881722" y="167822"/>
                  <a:pt x="10861453" y="208452"/>
                  <a:pt x="10869760" y="222070"/>
                </a:cubicBezTo>
                <a:cubicBezTo>
                  <a:pt x="10868036" y="231764"/>
                  <a:pt x="10858561" y="239428"/>
                  <a:pt x="10869698" y="249730"/>
                </a:cubicBezTo>
                <a:cubicBezTo>
                  <a:pt x="10882191" y="263867"/>
                  <a:pt x="10842410" y="281214"/>
                  <a:pt x="10863281" y="286161"/>
                </a:cubicBezTo>
                <a:cubicBezTo>
                  <a:pt x="10835642" y="298777"/>
                  <a:pt x="10860185" y="331502"/>
                  <a:pt x="10859244" y="352984"/>
                </a:cubicBezTo>
                <a:cubicBezTo>
                  <a:pt x="10834047" y="361247"/>
                  <a:pt x="10856922" y="398174"/>
                  <a:pt x="10841145" y="438373"/>
                </a:cubicBezTo>
                <a:cubicBezTo>
                  <a:pt x="10812494" y="446997"/>
                  <a:pt x="10830786" y="465571"/>
                  <a:pt x="10787761" y="486627"/>
                </a:cubicBezTo>
                <a:cubicBezTo>
                  <a:pt x="10789831" y="488961"/>
                  <a:pt x="10791541" y="491539"/>
                  <a:pt x="10792839" y="494282"/>
                </a:cubicBezTo>
                <a:cubicBezTo>
                  <a:pt x="10800379" y="510223"/>
                  <a:pt x="10792661" y="528177"/>
                  <a:pt x="10775602" y="534382"/>
                </a:cubicBezTo>
                <a:cubicBezTo>
                  <a:pt x="10714232" y="570697"/>
                  <a:pt x="10694576" y="617422"/>
                  <a:pt x="10666837" y="657817"/>
                </a:cubicBezTo>
                <a:cubicBezTo>
                  <a:pt x="10639740" y="705103"/>
                  <a:pt x="10698865" y="688947"/>
                  <a:pt x="10634488" y="736652"/>
                </a:cubicBezTo>
                <a:cubicBezTo>
                  <a:pt x="10646868" y="748916"/>
                  <a:pt x="10644086" y="756967"/>
                  <a:pt x="10630810" y="767381"/>
                </a:cubicBezTo>
                <a:cubicBezTo>
                  <a:pt x="10618792" y="790780"/>
                  <a:pt x="10658282" y="803120"/>
                  <a:pt x="10624160" y="818695"/>
                </a:cubicBezTo>
                <a:cubicBezTo>
                  <a:pt x="10646879" y="821990"/>
                  <a:pt x="10611846" y="866927"/>
                  <a:pt x="10638403" y="863814"/>
                </a:cubicBezTo>
                <a:cubicBezTo>
                  <a:pt x="10650337" y="886303"/>
                  <a:pt x="10615721" y="882569"/>
                  <a:pt x="10625231" y="904039"/>
                </a:cubicBezTo>
                <a:cubicBezTo>
                  <a:pt x="10617379" y="918486"/>
                  <a:pt x="10598021" y="930999"/>
                  <a:pt x="10591296" y="950499"/>
                </a:cubicBezTo>
                <a:cubicBezTo>
                  <a:pt x="10568711" y="970728"/>
                  <a:pt x="10588481" y="983465"/>
                  <a:pt x="10584881" y="1021040"/>
                </a:cubicBezTo>
                <a:cubicBezTo>
                  <a:pt x="10566631" y="1030687"/>
                  <a:pt x="10567736" y="1044151"/>
                  <a:pt x="10574763" y="1059465"/>
                </a:cubicBezTo>
                <a:cubicBezTo>
                  <a:pt x="10557585" y="1091092"/>
                  <a:pt x="10562659" y="1127441"/>
                  <a:pt x="10554098" y="1166876"/>
                </a:cubicBezTo>
                <a:cubicBezTo>
                  <a:pt x="10523245" y="1201707"/>
                  <a:pt x="10547997" y="1234236"/>
                  <a:pt x="10538709" y="1276330"/>
                </a:cubicBezTo>
                <a:cubicBezTo>
                  <a:pt x="10496989" y="1300598"/>
                  <a:pt x="10555815" y="1315008"/>
                  <a:pt x="10561060" y="1340205"/>
                </a:cubicBezTo>
                <a:cubicBezTo>
                  <a:pt x="10560791" y="1342301"/>
                  <a:pt x="10560521" y="1344396"/>
                  <a:pt x="10560252" y="1346492"/>
                </a:cubicBezTo>
                <a:lnTo>
                  <a:pt x="10550847" y="1360254"/>
                </a:lnTo>
                <a:lnTo>
                  <a:pt x="10546123" y="1364867"/>
                </a:lnTo>
                <a:cubicBezTo>
                  <a:pt x="10543311" y="1368255"/>
                  <a:pt x="10542009" y="1370777"/>
                  <a:pt x="10541736" y="1372815"/>
                </a:cubicBezTo>
                <a:lnTo>
                  <a:pt x="10542005" y="1373191"/>
                </a:lnTo>
                <a:lnTo>
                  <a:pt x="10537159" y="1380284"/>
                </a:lnTo>
                <a:cubicBezTo>
                  <a:pt x="10533146" y="1397718"/>
                  <a:pt x="10521938" y="1457742"/>
                  <a:pt x="10517929" y="1477797"/>
                </a:cubicBezTo>
                <a:cubicBezTo>
                  <a:pt x="10505853" y="1491881"/>
                  <a:pt x="10484024" y="1493519"/>
                  <a:pt x="10513107" y="1500615"/>
                </a:cubicBezTo>
                <a:cubicBezTo>
                  <a:pt x="10509882" y="1505602"/>
                  <a:pt x="10510336" y="1509832"/>
                  <a:pt x="10512551" y="1513756"/>
                </a:cubicBezTo>
                <a:lnTo>
                  <a:pt x="10513819" y="1515188"/>
                </a:lnTo>
                <a:lnTo>
                  <a:pt x="10486311" y="1546203"/>
                </a:lnTo>
                <a:cubicBezTo>
                  <a:pt x="10477988" y="1555361"/>
                  <a:pt x="10469151" y="1564401"/>
                  <a:pt x="10463879" y="1570136"/>
                </a:cubicBezTo>
                <a:lnTo>
                  <a:pt x="10454681" y="1580611"/>
                </a:lnTo>
                <a:lnTo>
                  <a:pt x="10447802" y="1581543"/>
                </a:lnTo>
                <a:cubicBezTo>
                  <a:pt x="10442750" y="1583679"/>
                  <a:pt x="10438570" y="1588186"/>
                  <a:pt x="10436396" y="1598036"/>
                </a:cubicBezTo>
                <a:cubicBezTo>
                  <a:pt x="10436499" y="1598922"/>
                  <a:pt x="10436600" y="1599807"/>
                  <a:pt x="10436702" y="1600693"/>
                </a:cubicBezTo>
                <a:lnTo>
                  <a:pt x="10421291" y="1611451"/>
                </a:lnTo>
                <a:cubicBezTo>
                  <a:pt x="10415286" y="1614421"/>
                  <a:pt x="10408634" y="1616423"/>
                  <a:pt x="10401116" y="1617032"/>
                </a:cubicBezTo>
                <a:cubicBezTo>
                  <a:pt x="10404368" y="1680015"/>
                  <a:pt x="10351031" y="1712763"/>
                  <a:pt x="10326865" y="1768029"/>
                </a:cubicBezTo>
                <a:cubicBezTo>
                  <a:pt x="10272656" y="1799536"/>
                  <a:pt x="10252730" y="1877044"/>
                  <a:pt x="10199642" y="1868486"/>
                </a:cubicBezTo>
                <a:cubicBezTo>
                  <a:pt x="10252912" y="1894183"/>
                  <a:pt x="10181701" y="1936790"/>
                  <a:pt x="10160965" y="1971677"/>
                </a:cubicBezTo>
                <a:cubicBezTo>
                  <a:pt x="10145964" y="2007373"/>
                  <a:pt x="10120946" y="2054943"/>
                  <a:pt x="10109635" y="2082663"/>
                </a:cubicBezTo>
                <a:lnTo>
                  <a:pt x="10093097" y="2117525"/>
                </a:lnTo>
                <a:lnTo>
                  <a:pt x="10093472" y="2124650"/>
                </a:lnTo>
                <a:cubicBezTo>
                  <a:pt x="10095921" y="2139897"/>
                  <a:pt x="10100026" y="2159005"/>
                  <a:pt x="10094623" y="2180054"/>
                </a:cubicBezTo>
                <a:cubicBezTo>
                  <a:pt x="10067188" y="2192018"/>
                  <a:pt x="10087626" y="2208499"/>
                  <a:pt x="10047413" y="2234585"/>
                </a:cubicBezTo>
                <a:lnTo>
                  <a:pt x="10050493" y="2238233"/>
                </a:lnTo>
                <a:lnTo>
                  <a:pt x="10065225" y="2238233"/>
                </a:lnTo>
                <a:lnTo>
                  <a:pt x="9585210" y="5745707"/>
                </a:lnTo>
                <a:lnTo>
                  <a:pt x="9575827" y="5758429"/>
                </a:lnTo>
                <a:cubicBezTo>
                  <a:pt x="9566257" y="5775417"/>
                  <a:pt x="9558299" y="5801449"/>
                  <a:pt x="9565263" y="5811200"/>
                </a:cubicBezTo>
                <a:cubicBezTo>
                  <a:pt x="9564253" y="5820988"/>
                  <a:pt x="9555364" y="5829297"/>
                  <a:pt x="9567227" y="5838792"/>
                </a:cubicBezTo>
                <a:cubicBezTo>
                  <a:pt x="9580723" y="5852018"/>
                  <a:pt x="9542316" y="5872107"/>
                  <a:pt x="9563496" y="5875581"/>
                </a:cubicBezTo>
                <a:cubicBezTo>
                  <a:pt x="9536853" y="5890098"/>
                  <a:pt x="9563730" y="5921022"/>
                  <a:pt x="9564366" y="5942515"/>
                </a:cubicBezTo>
                <a:cubicBezTo>
                  <a:pt x="9539839" y="5952520"/>
                  <a:pt x="9565361" y="5987751"/>
                  <a:pt x="9552571" y="6028951"/>
                </a:cubicBezTo>
                <a:cubicBezTo>
                  <a:pt x="9524624" y="6039559"/>
                  <a:pt x="9544232" y="6056805"/>
                  <a:pt x="9502860" y="6080818"/>
                </a:cubicBezTo>
                <a:cubicBezTo>
                  <a:pt x="9505095" y="6083002"/>
                  <a:pt x="9506990" y="6085453"/>
                  <a:pt x="9508486" y="6088099"/>
                </a:cubicBezTo>
                <a:cubicBezTo>
                  <a:pt x="9517174" y="6103471"/>
                  <a:pt x="9510792" y="6121919"/>
                  <a:pt x="9494232" y="6129303"/>
                </a:cubicBezTo>
                <a:cubicBezTo>
                  <a:pt x="9435680" y="6169822"/>
                  <a:pt x="9419496" y="6217803"/>
                  <a:pt x="9394791" y="6260036"/>
                </a:cubicBezTo>
                <a:cubicBezTo>
                  <a:pt x="9371230" y="6309098"/>
                  <a:pt x="9429018" y="6288844"/>
                  <a:pt x="9368304" y="6340934"/>
                </a:cubicBezTo>
                <a:cubicBezTo>
                  <a:pt x="9381548" y="6352300"/>
                  <a:pt x="9379362" y="6360525"/>
                  <a:pt x="9366884" y="6371842"/>
                </a:cubicBezTo>
                <a:cubicBezTo>
                  <a:pt x="9362758" y="6400200"/>
                  <a:pt x="9347872" y="6480182"/>
                  <a:pt x="9343540" y="6511084"/>
                </a:cubicBezTo>
                <a:cubicBezTo>
                  <a:pt x="9336718" y="6535696"/>
                  <a:pt x="9297714" y="6524401"/>
                  <a:pt x="9340891" y="6557257"/>
                </a:cubicBezTo>
                <a:cubicBezTo>
                  <a:pt x="9319846" y="6579015"/>
                  <a:pt x="9340499" y="6590335"/>
                  <a:pt x="9339662" y="6628065"/>
                </a:cubicBezTo>
                <a:cubicBezTo>
                  <a:pt x="9322164" y="6638965"/>
                  <a:pt x="9324254" y="6652318"/>
                  <a:pt x="9332386" y="6667101"/>
                </a:cubicBezTo>
                <a:cubicBezTo>
                  <a:pt x="9317570" y="6699849"/>
                  <a:pt x="9325292" y="6735749"/>
                  <a:pt x="9319643" y="6775682"/>
                </a:cubicBezTo>
                <a:cubicBezTo>
                  <a:pt x="9298478" y="6803360"/>
                  <a:pt x="9308415" y="6827554"/>
                  <a:pt x="9312100" y="6855909"/>
                </a:cubicBezTo>
                <a:lnTo>
                  <a:pt x="2094931" y="6857802"/>
                </a:lnTo>
                <a:lnTo>
                  <a:pt x="2094931" y="6858000"/>
                </a:lnTo>
                <a:lnTo>
                  <a:pt x="133900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639E3-64DC-45E5-9BCF-EC4E3197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7" y="603623"/>
            <a:ext cx="9287301" cy="1222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b="1" dirty="0"/>
              <a:t>Bedroom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4F99-ADE6-4754-A4B8-6BC277D52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4234" y="2310139"/>
            <a:ext cx="6292688" cy="40293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Check light fixtures</a:t>
            </a:r>
          </a:p>
          <a:p>
            <a:r>
              <a:rPr lang="en-US" sz="3000" dirty="0"/>
              <a:t>Windows</a:t>
            </a:r>
          </a:p>
          <a:p>
            <a:r>
              <a:rPr lang="en-US" sz="3000" dirty="0"/>
              <a:t>Ventilation</a:t>
            </a:r>
          </a:p>
          <a:p>
            <a:r>
              <a:rPr lang="en-US" sz="3000" dirty="0"/>
              <a:t>Floor</a:t>
            </a:r>
          </a:p>
          <a:p>
            <a:r>
              <a:rPr lang="en-US" sz="3000" dirty="0"/>
              <a:t>Doors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0167" y="2094931"/>
            <a:ext cx="3320955" cy="378298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 descr="Bed with solid fill">
            <a:extLst>
              <a:ext uri="{FF2B5EF4-FFF2-40B4-BE49-F238E27FC236}">
                <a16:creationId xmlns:a16="http://schemas.microsoft.com/office/drawing/2014/main" id="{CC920690-92CD-491C-85BA-734D75E15D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6922" y="2537680"/>
            <a:ext cx="2879869" cy="28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3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7" name="Ink 6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87" name="Ink 6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88" name="Rectangle 67">
            <a:extLst>
              <a:ext uri="{FF2B5EF4-FFF2-40B4-BE49-F238E27FC236}">
                <a16:creationId xmlns:a16="http://schemas.microsoft.com/office/drawing/2014/main" id="{88470751-4046-4A07-86D0-382F36ED5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14D3F0-7A66-4B1B-A81C-ADF72E81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Triggers In bedrooms:</a:t>
            </a:r>
            <a:br>
              <a:rPr lang="en-US" dirty="0"/>
            </a:br>
            <a:endParaRPr lang="en-US" dirty="0"/>
          </a:p>
        </p:txBody>
      </p:sp>
      <p:sp>
        <p:nvSpPr>
          <p:cNvPr id="89" name="Freeform: Shape 69">
            <a:extLst>
              <a:ext uri="{FF2B5EF4-FFF2-40B4-BE49-F238E27FC236}">
                <a16:creationId xmlns:a16="http://schemas.microsoft.com/office/drawing/2014/main" id="{798DAB7D-3A31-4ABA-87BC-3DC43435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48399"/>
            <a:ext cx="12192000" cy="609602"/>
          </a:xfrm>
          <a:custGeom>
            <a:avLst/>
            <a:gdLst>
              <a:gd name="connsiteX0" fmla="*/ 5427496 w 12192000"/>
              <a:gd name="connsiteY0" fmla="*/ 48 h 843657"/>
              <a:gd name="connsiteX1" fmla="*/ 5725893 w 12192000"/>
              <a:gd name="connsiteY1" fmla="*/ 21789 h 843657"/>
              <a:gd name="connsiteX2" fmla="*/ 5843016 w 12192000"/>
              <a:gd name="connsiteY2" fmla="*/ 15229 h 843657"/>
              <a:gd name="connsiteX3" fmla="*/ 5846849 w 12192000"/>
              <a:gd name="connsiteY3" fmla="*/ 32983 h 843657"/>
              <a:gd name="connsiteX4" fmla="*/ 5899818 w 12192000"/>
              <a:gd name="connsiteY4" fmla="*/ 25502 h 843657"/>
              <a:gd name="connsiteX5" fmla="*/ 6034990 w 12192000"/>
              <a:gd name="connsiteY5" fmla="*/ 39501 h 843657"/>
              <a:gd name="connsiteX6" fmla="*/ 6231181 w 12192000"/>
              <a:gd name="connsiteY6" fmla="*/ 59432 h 843657"/>
              <a:gd name="connsiteX7" fmla="*/ 6336161 w 12192000"/>
              <a:gd name="connsiteY7" fmla="*/ 80469 h 843657"/>
              <a:gd name="connsiteX8" fmla="*/ 6424286 w 12192000"/>
              <a:gd name="connsiteY8" fmla="*/ 80202 h 843657"/>
              <a:gd name="connsiteX9" fmla="*/ 6498206 w 12192000"/>
              <a:gd name="connsiteY9" fmla="*/ 88921 h 843657"/>
              <a:gd name="connsiteX10" fmla="*/ 6524438 w 12192000"/>
              <a:gd name="connsiteY10" fmla="*/ 92235 h 843657"/>
              <a:gd name="connsiteX11" fmla="*/ 6528543 w 12192000"/>
              <a:gd name="connsiteY11" fmla="*/ 96055 h 843657"/>
              <a:gd name="connsiteX12" fmla="*/ 6550787 w 12192000"/>
              <a:gd name="connsiteY12" fmla="*/ 79748 h 843657"/>
              <a:gd name="connsiteX13" fmla="*/ 6638443 w 12192000"/>
              <a:gd name="connsiteY13" fmla="*/ 117301 h 843657"/>
              <a:gd name="connsiteX14" fmla="*/ 6639771 w 12192000"/>
              <a:gd name="connsiteY14" fmla="*/ 116273 h 843657"/>
              <a:gd name="connsiteX15" fmla="*/ 6733110 w 12192000"/>
              <a:gd name="connsiteY15" fmla="*/ 109431 h 843657"/>
              <a:gd name="connsiteX16" fmla="*/ 6823638 w 12192000"/>
              <a:gd name="connsiteY16" fmla="*/ 103653 h 843657"/>
              <a:gd name="connsiteX17" fmla="*/ 6834898 w 12192000"/>
              <a:gd name="connsiteY17" fmla="*/ 105044 h 843657"/>
              <a:gd name="connsiteX18" fmla="*/ 6835271 w 12192000"/>
              <a:gd name="connsiteY18" fmla="*/ 104811 h 843657"/>
              <a:gd name="connsiteX19" fmla="*/ 6847445 w 12192000"/>
              <a:gd name="connsiteY19" fmla="*/ 105763 h 843657"/>
              <a:gd name="connsiteX20" fmla="*/ 6855429 w 12192000"/>
              <a:gd name="connsiteY20" fmla="*/ 107584 h 843657"/>
              <a:gd name="connsiteX21" fmla="*/ 6923302 w 12192000"/>
              <a:gd name="connsiteY21" fmla="*/ 131290 h 843657"/>
              <a:gd name="connsiteX22" fmla="*/ 7046891 w 12192000"/>
              <a:gd name="connsiteY22" fmla="*/ 109264 h 843657"/>
              <a:gd name="connsiteX23" fmla="*/ 7233811 w 12192000"/>
              <a:gd name="connsiteY23" fmla="*/ 127598 h 843657"/>
              <a:gd name="connsiteX24" fmla="*/ 7371301 w 12192000"/>
              <a:gd name="connsiteY24" fmla="*/ 118421 h 843657"/>
              <a:gd name="connsiteX25" fmla="*/ 7574701 w 12192000"/>
              <a:gd name="connsiteY25" fmla="*/ 190435 h 843657"/>
              <a:gd name="connsiteX26" fmla="*/ 7580910 w 12192000"/>
              <a:gd name="connsiteY26" fmla="*/ 199699 h 843657"/>
              <a:gd name="connsiteX27" fmla="*/ 7592267 w 12192000"/>
              <a:gd name="connsiteY27" fmla="*/ 206716 h 843657"/>
              <a:gd name="connsiteX28" fmla="*/ 7594969 w 12192000"/>
              <a:gd name="connsiteY28" fmla="*/ 206552 h 843657"/>
              <a:gd name="connsiteX29" fmla="*/ 7612066 w 12192000"/>
              <a:gd name="connsiteY29" fmla="*/ 211669 h 843657"/>
              <a:gd name="connsiteX30" fmla="*/ 7613197 w 12192000"/>
              <a:gd name="connsiteY30" fmla="*/ 214836 h 843657"/>
              <a:gd name="connsiteX31" fmla="*/ 7624109 w 12192000"/>
              <a:gd name="connsiteY31" fmla="*/ 218987 h 843657"/>
              <a:gd name="connsiteX32" fmla="*/ 7643393 w 12192000"/>
              <a:gd name="connsiteY32" fmla="*/ 228895 h 843657"/>
              <a:gd name="connsiteX33" fmla="*/ 7649074 w 12192000"/>
              <a:gd name="connsiteY33" fmla="*/ 229127 h 843657"/>
              <a:gd name="connsiteX34" fmla="*/ 7681385 w 12192000"/>
              <a:gd name="connsiteY34" fmla="*/ 241546 h 843657"/>
              <a:gd name="connsiteX35" fmla="*/ 7682814 w 12192000"/>
              <a:gd name="connsiteY35" fmla="*/ 240947 h 843657"/>
              <a:gd name="connsiteX36" fmla="*/ 7696214 w 12192000"/>
              <a:gd name="connsiteY36" fmla="*/ 241085 h 843657"/>
              <a:gd name="connsiteX37" fmla="*/ 7819450 w 12192000"/>
              <a:gd name="connsiteY37" fmla="*/ 251097 h 843657"/>
              <a:gd name="connsiteX38" fmla="*/ 7826804 w 12192000"/>
              <a:gd name="connsiteY38" fmla="*/ 253271 h 843657"/>
              <a:gd name="connsiteX39" fmla="*/ 7827179 w 12192000"/>
              <a:gd name="connsiteY39" fmla="*/ 253144 h 843657"/>
              <a:gd name="connsiteX40" fmla="*/ 7835389 w 12192000"/>
              <a:gd name="connsiteY40" fmla="*/ 255095 h 843657"/>
              <a:gd name="connsiteX41" fmla="*/ 7840212 w 12192000"/>
              <a:gd name="connsiteY41" fmla="*/ 257235 h 843657"/>
              <a:gd name="connsiteX42" fmla="*/ 7854477 w 12192000"/>
              <a:gd name="connsiteY42" fmla="*/ 261452 h 843657"/>
              <a:gd name="connsiteX43" fmla="*/ 7925416 w 12192000"/>
              <a:gd name="connsiteY43" fmla="*/ 250871 h 843657"/>
              <a:gd name="connsiteX44" fmla="*/ 8027820 w 12192000"/>
              <a:gd name="connsiteY44" fmla="*/ 237431 h 843657"/>
              <a:gd name="connsiteX45" fmla="*/ 8082003 w 12192000"/>
              <a:gd name="connsiteY45" fmla="*/ 258480 h 843657"/>
              <a:gd name="connsiteX46" fmla="*/ 8258788 w 12192000"/>
              <a:gd name="connsiteY46" fmla="*/ 272192 h 843657"/>
              <a:gd name="connsiteX47" fmla="*/ 8292894 w 12192000"/>
              <a:gd name="connsiteY47" fmla="*/ 269919 h 843657"/>
              <a:gd name="connsiteX48" fmla="*/ 8297864 w 12192000"/>
              <a:gd name="connsiteY48" fmla="*/ 268332 h 843657"/>
              <a:gd name="connsiteX49" fmla="*/ 8304197 w 12192000"/>
              <a:gd name="connsiteY49" fmla="*/ 267834 h 843657"/>
              <a:gd name="connsiteX50" fmla="*/ 8320276 w 12192000"/>
              <a:gd name="connsiteY50" fmla="*/ 270133 h 843657"/>
              <a:gd name="connsiteX51" fmla="*/ 8326122 w 12192000"/>
              <a:gd name="connsiteY51" fmla="*/ 271603 h 843657"/>
              <a:gd name="connsiteX52" fmla="*/ 8335105 w 12192000"/>
              <a:gd name="connsiteY52" fmla="*/ 272466 h 843657"/>
              <a:gd name="connsiteX53" fmla="*/ 8335390 w 12192000"/>
              <a:gd name="connsiteY53" fmla="*/ 272295 h 843657"/>
              <a:gd name="connsiteX54" fmla="*/ 8383421 w 12192000"/>
              <a:gd name="connsiteY54" fmla="*/ 274638 h 843657"/>
              <a:gd name="connsiteX55" fmla="*/ 8443863 w 12192000"/>
              <a:gd name="connsiteY55" fmla="*/ 268710 h 843657"/>
              <a:gd name="connsiteX56" fmla="*/ 8467401 w 12192000"/>
              <a:gd name="connsiteY56" fmla="*/ 267736 h 843657"/>
              <a:gd name="connsiteX57" fmla="*/ 8480310 w 12192000"/>
              <a:gd name="connsiteY57" fmla="*/ 266190 h 843657"/>
              <a:gd name="connsiteX58" fmla="*/ 8481334 w 12192000"/>
              <a:gd name="connsiteY58" fmla="*/ 265430 h 843657"/>
              <a:gd name="connsiteX59" fmla="*/ 8519400 w 12192000"/>
              <a:gd name="connsiteY59" fmla="*/ 273417 h 843657"/>
              <a:gd name="connsiteX60" fmla="*/ 8673416 w 12192000"/>
              <a:gd name="connsiteY60" fmla="*/ 324197 h 843657"/>
              <a:gd name="connsiteX61" fmla="*/ 8915200 w 12192000"/>
              <a:gd name="connsiteY61" fmla="*/ 356781 h 843657"/>
              <a:gd name="connsiteX62" fmla="*/ 9059198 w 12192000"/>
              <a:gd name="connsiteY62" fmla="*/ 364924 h 843657"/>
              <a:gd name="connsiteX63" fmla="*/ 9178845 w 12192000"/>
              <a:gd name="connsiteY63" fmla="*/ 379331 h 843657"/>
              <a:gd name="connsiteX64" fmla="*/ 9291225 w 12192000"/>
              <a:gd name="connsiteY64" fmla="*/ 384156 h 843657"/>
              <a:gd name="connsiteX65" fmla="*/ 9370554 w 12192000"/>
              <a:gd name="connsiteY65" fmla="*/ 395218 h 843657"/>
              <a:gd name="connsiteX66" fmla="*/ 9413541 w 12192000"/>
              <a:gd name="connsiteY66" fmla="*/ 394032 h 843657"/>
              <a:gd name="connsiteX67" fmla="*/ 9457933 w 12192000"/>
              <a:gd name="connsiteY67" fmla="*/ 395525 h 843657"/>
              <a:gd name="connsiteX68" fmla="*/ 9592718 w 12192000"/>
              <a:gd name="connsiteY68" fmla="*/ 403735 h 843657"/>
              <a:gd name="connsiteX69" fmla="*/ 9668575 w 12192000"/>
              <a:gd name="connsiteY69" fmla="*/ 410688 h 843657"/>
              <a:gd name="connsiteX70" fmla="*/ 9715652 w 12192000"/>
              <a:gd name="connsiteY70" fmla="*/ 411123 h 843657"/>
              <a:gd name="connsiteX71" fmla="*/ 9777853 w 12192000"/>
              <a:gd name="connsiteY71" fmla="*/ 400831 h 843657"/>
              <a:gd name="connsiteX72" fmla="*/ 9851249 w 12192000"/>
              <a:gd name="connsiteY72" fmla="*/ 415333 h 843657"/>
              <a:gd name="connsiteX73" fmla="*/ 9976759 w 12192000"/>
              <a:gd name="connsiteY73" fmla="*/ 429768 h 843657"/>
              <a:gd name="connsiteX74" fmla="*/ 10190155 w 12192000"/>
              <a:gd name="connsiteY74" fmla="*/ 473343 h 843657"/>
              <a:gd name="connsiteX75" fmla="*/ 10283621 w 12192000"/>
              <a:gd name="connsiteY75" fmla="*/ 482672 h 843657"/>
              <a:gd name="connsiteX76" fmla="*/ 10363623 w 12192000"/>
              <a:gd name="connsiteY76" fmla="*/ 479281 h 843657"/>
              <a:gd name="connsiteX77" fmla="*/ 10418680 w 12192000"/>
              <a:gd name="connsiteY77" fmla="*/ 481335 h 843657"/>
              <a:gd name="connsiteX78" fmla="*/ 10476232 w 12192000"/>
              <a:gd name="connsiteY78" fmla="*/ 487929 h 843657"/>
              <a:gd name="connsiteX79" fmla="*/ 10477443 w 12192000"/>
              <a:gd name="connsiteY79" fmla="*/ 488348 h 843657"/>
              <a:gd name="connsiteX80" fmla="*/ 10478546 w 12192000"/>
              <a:gd name="connsiteY80" fmla="*/ 484593 h 843657"/>
              <a:gd name="connsiteX81" fmla="*/ 10522544 w 12192000"/>
              <a:gd name="connsiteY81" fmla="*/ 483599 h 843657"/>
              <a:gd name="connsiteX82" fmla="*/ 10525940 w 12192000"/>
              <a:gd name="connsiteY82" fmla="*/ 488575 h 843657"/>
              <a:gd name="connsiteX83" fmla="*/ 10527978 w 12192000"/>
              <a:gd name="connsiteY83" fmla="*/ 487468 h 843657"/>
              <a:gd name="connsiteX84" fmla="*/ 10551856 w 12192000"/>
              <a:gd name="connsiteY84" fmla="*/ 495400 h 843657"/>
              <a:gd name="connsiteX85" fmla="*/ 10651180 w 12192000"/>
              <a:gd name="connsiteY85" fmla="*/ 481776 h 843657"/>
              <a:gd name="connsiteX86" fmla="*/ 10692407 w 12192000"/>
              <a:gd name="connsiteY86" fmla="*/ 479535 h 843657"/>
              <a:gd name="connsiteX87" fmla="*/ 10805173 w 12192000"/>
              <a:gd name="connsiteY87" fmla="*/ 469286 h 843657"/>
              <a:gd name="connsiteX88" fmla="*/ 10918240 w 12192000"/>
              <a:gd name="connsiteY88" fmla="*/ 455873 h 843657"/>
              <a:gd name="connsiteX89" fmla="*/ 10985893 w 12192000"/>
              <a:gd name="connsiteY89" fmla="*/ 430155 h 843657"/>
              <a:gd name="connsiteX90" fmla="*/ 11078762 w 12192000"/>
              <a:gd name="connsiteY90" fmla="*/ 421051 h 843657"/>
              <a:gd name="connsiteX91" fmla="*/ 11113454 w 12192000"/>
              <a:gd name="connsiteY91" fmla="*/ 390853 h 843657"/>
              <a:gd name="connsiteX92" fmla="*/ 11262187 w 12192000"/>
              <a:gd name="connsiteY92" fmla="*/ 378634 h 843657"/>
              <a:gd name="connsiteX93" fmla="*/ 11357725 w 12192000"/>
              <a:gd name="connsiteY93" fmla="*/ 347628 h 843657"/>
              <a:gd name="connsiteX94" fmla="*/ 11514053 w 12192000"/>
              <a:gd name="connsiteY94" fmla="*/ 323566 h 843657"/>
              <a:gd name="connsiteX95" fmla="*/ 11560799 w 12192000"/>
              <a:gd name="connsiteY95" fmla="*/ 310945 h 843657"/>
              <a:gd name="connsiteX96" fmla="*/ 11555095 w 12192000"/>
              <a:gd name="connsiteY96" fmla="*/ 330247 h 843657"/>
              <a:gd name="connsiteX97" fmla="*/ 11601935 w 12192000"/>
              <a:gd name="connsiteY97" fmla="*/ 336765 h 843657"/>
              <a:gd name="connsiteX98" fmla="*/ 11689326 w 12192000"/>
              <a:gd name="connsiteY98" fmla="*/ 303103 h 843657"/>
              <a:gd name="connsiteX99" fmla="*/ 11889311 w 12192000"/>
              <a:gd name="connsiteY99" fmla="*/ 296043 h 843657"/>
              <a:gd name="connsiteX100" fmla="*/ 11894969 w 12192000"/>
              <a:gd name="connsiteY100" fmla="*/ 296953 h 843657"/>
              <a:gd name="connsiteX101" fmla="*/ 11890989 w 12192000"/>
              <a:gd name="connsiteY101" fmla="*/ 298008 h 843657"/>
              <a:gd name="connsiteX102" fmla="*/ 11895904 w 12192000"/>
              <a:gd name="connsiteY102" fmla="*/ 297102 h 843657"/>
              <a:gd name="connsiteX103" fmla="*/ 11894969 w 12192000"/>
              <a:gd name="connsiteY103" fmla="*/ 296953 h 843657"/>
              <a:gd name="connsiteX104" fmla="*/ 11896981 w 12192000"/>
              <a:gd name="connsiteY104" fmla="*/ 296418 h 843657"/>
              <a:gd name="connsiteX105" fmla="*/ 11931533 w 12192000"/>
              <a:gd name="connsiteY105" fmla="*/ 322577 h 843657"/>
              <a:gd name="connsiteX106" fmla="*/ 11970826 w 12192000"/>
              <a:gd name="connsiteY106" fmla="*/ 284547 h 843657"/>
              <a:gd name="connsiteX107" fmla="*/ 11998411 w 12192000"/>
              <a:gd name="connsiteY107" fmla="*/ 275459 h 843657"/>
              <a:gd name="connsiteX108" fmla="*/ 12070284 w 12192000"/>
              <a:gd name="connsiteY108" fmla="*/ 252823 h 843657"/>
              <a:gd name="connsiteX109" fmla="*/ 12149273 w 12192000"/>
              <a:gd name="connsiteY109" fmla="*/ 283340 h 843657"/>
              <a:gd name="connsiteX110" fmla="*/ 12192000 w 12192000"/>
              <a:gd name="connsiteY110" fmla="*/ 293933 h 843657"/>
              <a:gd name="connsiteX111" fmla="*/ 12192000 w 12192000"/>
              <a:gd name="connsiteY111" fmla="*/ 843657 h 843657"/>
              <a:gd name="connsiteX112" fmla="*/ 0 w 12192000"/>
              <a:gd name="connsiteY112" fmla="*/ 843657 h 843657"/>
              <a:gd name="connsiteX113" fmla="*/ 0 w 12192000"/>
              <a:gd name="connsiteY113" fmla="*/ 517671 h 843657"/>
              <a:gd name="connsiteX114" fmla="*/ 62970 w 12192000"/>
              <a:gd name="connsiteY114" fmla="*/ 497349 h 843657"/>
              <a:gd name="connsiteX115" fmla="*/ 163102 w 12192000"/>
              <a:gd name="connsiteY115" fmla="*/ 486965 h 843657"/>
              <a:gd name="connsiteX116" fmla="*/ 327347 w 12192000"/>
              <a:gd name="connsiteY116" fmla="*/ 474218 h 843657"/>
              <a:gd name="connsiteX117" fmla="*/ 616456 w 12192000"/>
              <a:gd name="connsiteY117" fmla="*/ 448171 h 843657"/>
              <a:gd name="connsiteX118" fmla="*/ 805377 w 12192000"/>
              <a:gd name="connsiteY118" fmla="*/ 441830 h 843657"/>
              <a:gd name="connsiteX119" fmla="*/ 937261 w 12192000"/>
              <a:gd name="connsiteY119" fmla="*/ 436268 h 843657"/>
              <a:gd name="connsiteX120" fmla="*/ 1139080 w 12192000"/>
              <a:gd name="connsiteY120" fmla="*/ 358865 h 843657"/>
              <a:gd name="connsiteX121" fmla="*/ 1319302 w 12192000"/>
              <a:gd name="connsiteY121" fmla="*/ 308917 h 843657"/>
              <a:gd name="connsiteX122" fmla="*/ 1385386 w 12192000"/>
              <a:gd name="connsiteY122" fmla="*/ 296402 h 843657"/>
              <a:gd name="connsiteX123" fmla="*/ 1404278 w 12192000"/>
              <a:gd name="connsiteY123" fmla="*/ 282186 h 843657"/>
              <a:gd name="connsiteX124" fmla="*/ 1431509 w 12192000"/>
              <a:gd name="connsiteY124" fmla="*/ 282637 h 843657"/>
              <a:gd name="connsiteX125" fmla="*/ 1479635 w 12192000"/>
              <a:gd name="connsiteY125" fmla="*/ 281452 h 843657"/>
              <a:gd name="connsiteX126" fmla="*/ 1522846 w 12192000"/>
              <a:gd name="connsiteY126" fmla="*/ 286636 h 843657"/>
              <a:gd name="connsiteX127" fmla="*/ 1744857 w 12192000"/>
              <a:gd name="connsiteY127" fmla="*/ 299498 h 843657"/>
              <a:gd name="connsiteX128" fmla="*/ 1800399 w 12192000"/>
              <a:gd name="connsiteY128" fmla="*/ 286471 h 843657"/>
              <a:gd name="connsiteX129" fmla="*/ 1829679 w 12192000"/>
              <a:gd name="connsiteY129" fmla="*/ 279899 h 843657"/>
              <a:gd name="connsiteX130" fmla="*/ 1848467 w 12192000"/>
              <a:gd name="connsiteY130" fmla="*/ 280085 h 843657"/>
              <a:gd name="connsiteX131" fmla="*/ 1919990 w 12192000"/>
              <a:gd name="connsiteY131" fmla="*/ 280551 h 843657"/>
              <a:gd name="connsiteX132" fmla="*/ 1947318 w 12192000"/>
              <a:gd name="connsiteY132" fmla="*/ 275157 h 843657"/>
              <a:gd name="connsiteX133" fmla="*/ 2052662 w 12192000"/>
              <a:gd name="connsiteY133" fmla="*/ 260377 h 843657"/>
              <a:gd name="connsiteX134" fmla="*/ 2142850 w 12192000"/>
              <a:gd name="connsiteY134" fmla="*/ 253103 h 843657"/>
              <a:gd name="connsiteX135" fmla="*/ 2207849 w 12192000"/>
              <a:gd name="connsiteY135" fmla="*/ 271590 h 843657"/>
              <a:gd name="connsiteX136" fmla="*/ 2213757 w 12192000"/>
              <a:gd name="connsiteY136" fmla="*/ 267429 h 843657"/>
              <a:gd name="connsiteX137" fmla="*/ 2258954 w 12192000"/>
              <a:gd name="connsiteY137" fmla="*/ 268589 h 843657"/>
              <a:gd name="connsiteX138" fmla="*/ 2416183 w 12192000"/>
              <a:gd name="connsiteY138" fmla="*/ 301325 h 843657"/>
              <a:gd name="connsiteX139" fmla="*/ 2504536 w 12192000"/>
              <a:gd name="connsiteY139" fmla="*/ 302799 h 843657"/>
              <a:gd name="connsiteX140" fmla="*/ 2536071 w 12192000"/>
              <a:gd name="connsiteY140" fmla="*/ 298698 h 843657"/>
              <a:gd name="connsiteX141" fmla="*/ 2588893 w 12192000"/>
              <a:gd name="connsiteY141" fmla="*/ 292112 h 843657"/>
              <a:gd name="connsiteX142" fmla="*/ 2628809 w 12192000"/>
              <a:gd name="connsiteY142" fmla="*/ 275805 h 843657"/>
              <a:gd name="connsiteX143" fmla="*/ 2672807 w 12192000"/>
              <a:gd name="connsiteY143" fmla="*/ 274811 h 843657"/>
              <a:gd name="connsiteX144" fmla="*/ 2682466 w 12192000"/>
              <a:gd name="connsiteY144" fmla="*/ 289307 h 843657"/>
              <a:gd name="connsiteX145" fmla="*/ 2801443 w 12192000"/>
              <a:gd name="connsiteY145" fmla="*/ 272988 h 843657"/>
              <a:gd name="connsiteX146" fmla="*/ 2842670 w 12192000"/>
              <a:gd name="connsiteY146" fmla="*/ 270747 h 843657"/>
              <a:gd name="connsiteX147" fmla="*/ 2955436 w 12192000"/>
              <a:gd name="connsiteY147" fmla="*/ 260498 h 843657"/>
              <a:gd name="connsiteX148" fmla="*/ 3068503 w 12192000"/>
              <a:gd name="connsiteY148" fmla="*/ 247085 h 843657"/>
              <a:gd name="connsiteX149" fmla="*/ 3136157 w 12192000"/>
              <a:gd name="connsiteY149" fmla="*/ 221367 h 843657"/>
              <a:gd name="connsiteX150" fmla="*/ 3229025 w 12192000"/>
              <a:gd name="connsiteY150" fmla="*/ 212263 h 843657"/>
              <a:gd name="connsiteX151" fmla="*/ 3263717 w 12192000"/>
              <a:gd name="connsiteY151" fmla="*/ 182064 h 843657"/>
              <a:gd name="connsiteX152" fmla="*/ 3412450 w 12192000"/>
              <a:gd name="connsiteY152" fmla="*/ 169845 h 843657"/>
              <a:gd name="connsiteX153" fmla="*/ 3507988 w 12192000"/>
              <a:gd name="connsiteY153" fmla="*/ 138840 h 843657"/>
              <a:gd name="connsiteX154" fmla="*/ 3664316 w 12192000"/>
              <a:gd name="connsiteY154" fmla="*/ 114777 h 843657"/>
              <a:gd name="connsiteX155" fmla="*/ 3711062 w 12192000"/>
              <a:gd name="connsiteY155" fmla="*/ 102156 h 843657"/>
              <a:gd name="connsiteX156" fmla="*/ 3705359 w 12192000"/>
              <a:gd name="connsiteY156" fmla="*/ 121458 h 843657"/>
              <a:gd name="connsiteX157" fmla="*/ 3752198 w 12192000"/>
              <a:gd name="connsiteY157" fmla="*/ 127977 h 843657"/>
              <a:gd name="connsiteX158" fmla="*/ 3839589 w 12192000"/>
              <a:gd name="connsiteY158" fmla="*/ 94314 h 843657"/>
              <a:gd name="connsiteX159" fmla="*/ 4039575 w 12192000"/>
              <a:gd name="connsiteY159" fmla="*/ 87255 h 843657"/>
              <a:gd name="connsiteX160" fmla="*/ 4045232 w 12192000"/>
              <a:gd name="connsiteY160" fmla="*/ 88164 h 843657"/>
              <a:gd name="connsiteX161" fmla="*/ 4041253 w 12192000"/>
              <a:gd name="connsiteY161" fmla="*/ 89220 h 843657"/>
              <a:gd name="connsiteX162" fmla="*/ 4046168 w 12192000"/>
              <a:gd name="connsiteY162" fmla="*/ 88314 h 843657"/>
              <a:gd name="connsiteX163" fmla="*/ 4045232 w 12192000"/>
              <a:gd name="connsiteY163" fmla="*/ 88164 h 843657"/>
              <a:gd name="connsiteX164" fmla="*/ 4047244 w 12192000"/>
              <a:gd name="connsiteY164" fmla="*/ 87630 h 843657"/>
              <a:gd name="connsiteX165" fmla="*/ 4081797 w 12192000"/>
              <a:gd name="connsiteY165" fmla="*/ 113788 h 843657"/>
              <a:gd name="connsiteX166" fmla="*/ 4121089 w 12192000"/>
              <a:gd name="connsiteY166" fmla="*/ 75758 h 843657"/>
              <a:gd name="connsiteX167" fmla="*/ 4148674 w 12192000"/>
              <a:gd name="connsiteY167" fmla="*/ 66671 h 843657"/>
              <a:gd name="connsiteX168" fmla="*/ 4220548 w 12192000"/>
              <a:gd name="connsiteY168" fmla="*/ 44035 h 843657"/>
              <a:gd name="connsiteX169" fmla="*/ 4354249 w 12192000"/>
              <a:gd name="connsiteY169" fmla="*/ 88116 h 843657"/>
              <a:gd name="connsiteX170" fmla="*/ 4549237 w 12192000"/>
              <a:gd name="connsiteY170" fmla="*/ 79806 h 843657"/>
              <a:gd name="connsiteX171" fmla="*/ 4796679 w 12192000"/>
              <a:gd name="connsiteY171" fmla="*/ 108111 h 843657"/>
              <a:gd name="connsiteX172" fmla="*/ 4928657 w 12192000"/>
              <a:gd name="connsiteY172" fmla="*/ 111604 h 843657"/>
              <a:gd name="connsiteX173" fmla="*/ 5136768 w 12192000"/>
              <a:gd name="connsiteY173" fmla="*/ 48267 h 843657"/>
              <a:gd name="connsiteX174" fmla="*/ 5320899 w 12192000"/>
              <a:gd name="connsiteY174" fmla="*/ 10821 h 843657"/>
              <a:gd name="connsiteX175" fmla="*/ 5427496 w 12192000"/>
              <a:gd name="connsiteY175" fmla="*/ 48 h 8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843657">
                <a:moveTo>
                  <a:pt x="5427496" y="48"/>
                </a:moveTo>
                <a:cubicBezTo>
                  <a:pt x="5539522" y="-1167"/>
                  <a:pt x="5660629" y="21238"/>
                  <a:pt x="5725893" y="21789"/>
                </a:cubicBezTo>
                <a:cubicBezTo>
                  <a:pt x="5728883" y="21092"/>
                  <a:pt x="5807017" y="20526"/>
                  <a:pt x="5843016" y="15229"/>
                </a:cubicBezTo>
                <a:lnTo>
                  <a:pt x="5846849" y="32983"/>
                </a:lnTo>
                <a:lnTo>
                  <a:pt x="5899818" y="25502"/>
                </a:lnTo>
                <a:cubicBezTo>
                  <a:pt x="5978576" y="29224"/>
                  <a:pt x="5979762" y="33846"/>
                  <a:pt x="6034990" y="39501"/>
                </a:cubicBezTo>
                <a:cubicBezTo>
                  <a:pt x="6090217" y="45155"/>
                  <a:pt x="6180985" y="52604"/>
                  <a:pt x="6231181" y="59432"/>
                </a:cubicBezTo>
                <a:cubicBezTo>
                  <a:pt x="6281376" y="66260"/>
                  <a:pt x="6255083" y="72671"/>
                  <a:pt x="6336161" y="80469"/>
                </a:cubicBezTo>
                <a:cubicBezTo>
                  <a:pt x="6367899" y="78809"/>
                  <a:pt x="6388398" y="79505"/>
                  <a:pt x="6424286" y="80202"/>
                </a:cubicBezTo>
                <a:lnTo>
                  <a:pt x="6498206" y="88921"/>
                </a:lnTo>
                <a:cubicBezTo>
                  <a:pt x="6511924" y="88197"/>
                  <a:pt x="6519540" y="89722"/>
                  <a:pt x="6524438" y="92235"/>
                </a:cubicBezTo>
                <a:lnTo>
                  <a:pt x="6528543" y="96055"/>
                </a:lnTo>
                <a:lnTo>
                  <a:pt x="6550787" y="79748"/>
                </a:lnTo>
                <a:lnTo>
                  <a:pt x="6638443" y="117301"/>
                </a:lnTo>
                <a:lnTo>
                  <a:pt x="6639771" y="116273"/>
                </a:lnTo>
                <a:cubicBezTo>
                  <a:pt x="6661612" y="112323"/>
                  <a:pt x="6702466" y="111534"/>
                  <a:pt x="6733110" y="109431"/>
                </a:cubicBezTo>
                <a:cubicBezTo>
                  <a:pt x="6750270" y="113134"/>
                  <a:pt x="6804803" y="100717"/>
                  <a:pt x="6823638" y="103653"/>
                </a:cubicBezTo>
                <a:lnTo>
                  <a:pt x="6834898" y="105044"/>
                </a:lnTo>
                <a:lnTo>
                  <a:pt x="6835271" y="104811"/>
                </a:lnTo>
                <a:cubicBezTo>
                  <a:pt x="6838034" y="104559"/>
                  <a:pt x="6841861" y="104809"/>
                  <a:pt x="6847445" y="105763"/>
                </a:cubicBezTo>
                <a:lnTo>
                  <a:pt x="6855429" y="107584"/>
                </a:lnTo>
                <a:lnTo>
                  <a:pt x="6923302" y="131290"/>
                </a:lnTo>
                <a:lnTo>
                  <a:pt x="7046891" y="109264"/>
                </a:lnTo>
                <a:cubicBezTo>
                  <a:pt x="7109198" y="115376"/>
                  <a:pt x="7163425" y="116966"/>
                  <a:pt x="7233811" y="127598"/>
                </a:cubicBezTo>
                <a:cubicBezTo>
                  <a:pt x="7295557" y="125883"/>
                  <a:pt x="7306408" y="101921"/>
                  <a:pt x="7371301" y="118421"/>
                </a:cubicBezTo>
                <a:cubicBezTo>
                  <a:pt x="7428238" y="129077"/>
                  <a:pt x="7510607" y="192508"/>
                  <a:pt x="7574701" y="190435"/>
                </a:cubicBezTo>
                <a:cubicBezTo>
                  <a:pt x="7575517" y="193901"/>
                  <a:pt x="7577730" y="196953"/>
                  <a:pt x="7580910" y="199699"/>
                </a:cubicBezTo>
                <a:lnTo>
                  <a:pt x="7592267" y="206716"/>
                </a:lnTo>
                <a:lnTo>
                  <a:pt x="7594969" y="206552"/>
                </a:lnTo>
                <a:cubicBezTo>
                  <a:pt x="7605059" y="207466"/>
                  <a:pt x="7609760" y="209355"/>
                  <a:pt x="7612066" y="211669"/>
                </a:cubicBezTo>
                <a:lnTo>
                  <a:pt x="7613197" y="214836"/>
                </a:lnTo>
                <a:lnTo>
                  <a:pt x="7624109" y="218987"/>
                </a:lnTo>
                <a:lnTo>
                  <a:pt x="7643393" y="228895"/>
                </a:lnTo>
                <a:lnTo>
                  <a:pt x="7649074" y="229127"/>
                </a:lnTo>
                <a:lnTo>
                  <a:pt x="7681385" y="241546"/>
                </a:lnTo>
                <a:lnTo>
                  <a:pt x="7682814" y="240947"/>
                </a:lnTo>
                <a:cubicBezTo>
                  <a:pt x="7686754" y="239889"/>
                  <a:pt x="7691050" y="239641"/>
                  <a:pt x="7696214" y="241085"/>
                </a:cubicBezTo>
                <a:lnTo>
                  <a:pt x="7819450" y="251097"/>
                </a:lnTo>
                <a:lnTo>
                  <a:pt x="7826804" y="253271"/>
                </a:lnTo>
                <a:lnTo>
                  <a:pt x="7827179" y="253144"/>
                </a:lnTo>
                <a:cubicBezTo>
                  <a:pt x="7829262" y="253251"/>
                  <a:pt x="7831866" y="253829"/>
                  <a:pt x="7835389" y="255095"/>
                </a:cubicBezTo>
                <a:lnTo>
                  <a:pt x="7840212" y="257235"/>
                </a:lnTo>
                <a:lnTo>
                  <a:pt x="7854477" y="261452"/>
                </a:lnTo>
                <a:lnTo>
                  <a:pt x="7925416" y="250871"/>
                </a:lnTo>
                <a:cubicBezTo>
                  <a:pt x="7968549" y="254776"/>
                  <a:pt x="7991532" y="223503"/>
                  <a:pt x="8027820" y="237431"/>
                </a:cubicBezTo>
                <a:cubicBezTo>
                  <a:pt x="8068225" y="241026"/>
                  <a:pt x="8049335" y="250837"/>
                  <a:pt x="8082003" y="258480"/>
                </a:cubicBezTo>
                <a:cubicBezTo>
                  <a:pt x="8118911" y="261016"/>
                  <a:pt x="8227791" y="271465"/>
                  <a:pt x="8258788" y="272192"/>
                </a:cubicBezTo>
                <a:cubicBezTo>
                  <a:pt x="8285356" y="257871"/>
                  <a:pt x="8284528" y="264250"/>
                  <a:pt x="8292894" y="269919"/>
                </a:cubicBezTo>
                <a:lnTo>
                  <a:pt x="8297864" y="268332"/>
                </a:lnTo>
                <a:lnTo>
                  <a:pt x="8304197" y="267834"/>
                </a:lnTo>
                <a:lnTo>
                  <a:pt x="8320276" y="270133"/>
                </a:lnTo>
                <a:lnTo>
                  <a:pt x="8326122" y="271603"/>
                </a:lnTo>
                <a:cubicBezTo>
                  <a:pt x="8330224" y="272389"/>
                  <a:pt x="8333047" y="272623"/>
                  <a:pt x="8335105" y="272466"/>
                </a:cubicBezTo>
                <a:lnTo>
                  <a:pt x="8335390" y="272295"/>
                </a:lnTo>
                <a:lnTo>
                  <a:pt x="8383421" y="274638"/>
                </a:lnTo>
                <a:cubicBezTo>
                  <a:pt x="8398105" y="264966"/>
                  <a:pt x="8442440" y="289516"/>
                  <a:pt x="8443863" y="268710"/>
                </a:cubicBezTo>
                <a:cubicBezTo>
                  <a:pt x="8461029" y="272153"/>
                  <a:pt x="8468950" y="281627"/>
                  <a:pt x="8467401" y="267736"/>
                </a:cubicBezTo>
                <a:cubicBezTo>
                  <a:pt x="8473175" y="268487"/>
                  <a:pt x="8477144" y="267709"/>
                  <a:pt x="8480310" y="266190"/>
                </a:cubicBezTo>
                <a:lnTo>
                  <a:pt x="8481334" y="265430"/>
                </a:lnTo>
                <a:lnTo>
                  <a:pt x="8519400" y="273417"/>
                </a:lnTo>
                <a:lnTo>
                  <a:pt x="8673416" y="324197"/>
                </a:lnTo>
                <a:cubicBezTo>
                  <a:pt x="8745894" y="327976"/>
                  <a:pt x="8849559" y="346603"/>
                  <a:pt x="8915200" y="356781"/>
                </a:cubicBezTo>
                <a:cubicBezTo>
                  <a:pt x="8932755" y="365773"/>
                  <a:pt x="9005876" y="371758"/>
                  <a:pt x="9059198" y="364924"/>
                </a:cubicBezTo>
                <a:lnTo>
                  <a:pt x="9178845" y="379331"/>
                </a:lnTo>
                <a:cubicBezTo>
                  <a:pt x="9219852" y="386336"/>
                  <a:pt x="9250133" y="384055"/>
                  <a:pt x="9291225" y="384156"/>
                </a:cubicBezTo>
                <a:cubicBezTo>
                  <a:pt x="9315636" y="387667"/>
                  <a:pt x="9329719" y="388016"/>
                  <a:pt x="9370554" y="395218"/>
                </a:cubicBezTo>
                <a:cubicBezTo>
                  <a:pt x="9378187" y="394560"/>
                  <a:pt x="9405932" y="395507"/>
                  <a:pt x="9413541" y="394032"/>
                </a:cubicBezTo>
                <a:lnTo>
                  <a:pt x="9457933" y="395525"/>
                </a:lnTo>
                <a:lnTo>
                  <a:pt x="9592718" y="403735"/>
                </a:lnTo>
                <a:cubicBezTo>
                  <a:pt x="9606379" y="409007"/>
                  <a:pt x="9655291" y="415471"/>
                  <a:pt x="9668575" y="410688"/>
                </a:cubicBezTo>
                <a:cubicBezTo>
                  <a:pt x="9679602" y="410798"/>
                  <a:pt x="9706602" y="416975"/>
                  <a:pt x="9715652" y="411123"/>
                </a:cubicBezTo>
                <a:cubicBezTo>
                  <a:pt x="9741103" y="416170"/>
                  <a:pt x="9768395" y="403710"/>
                  <a:pt x="9777853" y="400831"/>
                </a:cubicBezTo>
                <a:cubicBezTo>
                  <a:pt x="9805740" y="393796"/>
                  <a:pt x="9827401" y="416417"/>
                  <a:pt x="9851249" y="415333"/>
                </a:cubicBezTo>
                <a:cubicBezTo>
                  <a:pt x="9890629" y="418769"/>
                  <a:pt x="9948551" y="426335"/>
                  <a:pt x="9976759" y="429768"/>
                </a:cubicBezTo>
                <a:cubicBezTo>
                  <a:pt x="10039303" y="440942"/>
                  <a:pt x="10139010" y="464526"/>
                  <a:pt x="10190155" y="473343"/>
                </a:cubicBezTo>
                <a:cubicBezTo>
                  <a:pt x="10247801" y="482478"/>
                  <a:pt x="10217837" y="456410"/>
                  <a:pt x="10283621" y="482672"/>
                </a:cubicBezTo>
                <a:cubicBezTo>
                  <a:pt x="10314609" y="484053"/>
                  <a:pt x="10340423" y="481075"/>
                  <a:pt x="10363623" y="479281"/>
                </a:cubicBezTo>
                <a:cubicBezTo>
                  <a:pt x="10362575" y="468594"/>
                  <a:pt x="10390200" y="481546"/>
                  <a:pt x="10418680" y="481335"/>
                </a:cubicBezTo>
                <a:cubicBezTo>
                  <a:pt x="10435371" y="482382"/>
                  <a:pt x="10458706" y="485335"/>
                  <a:pt x="10476232" y="487929"/>
                </a:cubicBezTo>
                <a:lnTo>
                  <a:pt x="10477443" y="488348"/>
                </a:lnTo>
                <a:lnTo>
                  <a:pt x="10478546" y="484593"/>
                </a:lnTo>
                <a:cubicBezTo>
                  <a:pt x="10496869" y="473932"/>
                  <a:pt x="10504440" y="492791"/>
                  <a:pt x="10522544" y="483599"/>
                </a:cubicBezTo>
                <a:lnTo>
                  <a:pt x="10525940" y="488575"/>
                </a:lnTo>
                <a:lnTo>
                  <a:pt x="10527978" y="487468"/>
                </a:lnTo>
                <a:lnTo>
                  <a:pt x="10551856" y="495400"/>
                </a:lnTo>
                <a:lnTo>
                  <a:pt x="10651180" y="481776"/>
                </a:lnTo>
                <a:cubicBezTo>
                  <a:pt x="10666635" y="489439"/>
                  <a:pt x="10679569" y="486219"/>
                  <a:pt x="10692407" y="479535"/>
                </a:cubicBezTo>
                <a:cubicBezTo>
                  <a:pt x="10729215" y="482326"/>
                  <a:pt x="10763453" y="472539"/>
                  <a:pt x="10805173" y="469286"/>
                </a:cubicBezTo>
                <a:cubicBezTo>
                  <a:pt x="10849593" y="478609"/>
                  <a:pt x="10873661" y="459268"/>
                  <a:pt x="10918240" y="455873"/>
                </a:cubicBezTo>
                <a:cubicBezTo>
                  <a:pt x="10961126" y="475397"/>
                  <a:pt x="10948597" y="428686"/>
                  <a:pt x="10985893" y="430155"/>
                </a:cubicBezTo>
                <a:cubicBezTo>
                  <a:pt x="11045792" y="447988"/>
                  <a:pt x="10985190" y="414687"/>
                  <a:pt x="11078762" y="421051"/>
                </a:cubicBezTo>
                <a:cubicBezTo>
                  <a:pt x="11083925" y="424015"/>
                  <a:pt x="11114482" y="394913"/>
                  <a:pt x="11113454" y="390853"/>
                </a:cubicBezTo>
                <a:cubicBezTo>
                  <a:pt x="11133947" y="392405"/>
                  <a:pt x="11233066" y="373732"/>
                  <a:pt x="11262187" y="378634"/>
                </a:cubicBezTo>
                <a:cubicBezTo>
                  <a:pt x="11320092" y="367389"/>
                  <a:pt x="11316005" y="350805"/>
                  <a:pt x="11357725" y="347628"/>
                </a:cubicBezTo>
                <a:cubicBezTo>
                  <a:pt x="11394272" y="337523"/>
                  <a:pt x="11451549" y="336224"/>
                  <a:pt x="11514053" y="323566"/>
                </a:cubicBezTo>
                <a:lnTo>
                  <a:pt x="11560799" y="310945"/>
                </a:lnTo>
                <a:lnTo>
                  <a:pt x="11555095" y="330247"/>
                </a:lnTo>
                <a:cubicBezTo>
                  <a:pt x="11570115" y="329566"/>
                  <a:pt x="11599314" y="335563"/>
                  <a:pt x="11601935" y="336765"/>
                </a:cubicBezTo>
                <a:cubicBezTo>
                  <a:pt x="11636102" y="339048"/>
                  <a:pt x="11641430" y="309890"/>
                  <a:pt x="11689326" y="303103"/>
                </a:cubicBezTo>
                <a:cubicBezTo>
                  <a:pt x="11737222" y="296316"/>
                  <a:pt x="11853888" y="301002"/>
                  <a:pt x="11889311" y="296043"/>
                </a:cubicBezTo>
                <a:lnTo>
                  <a:pt x="11894969" y="296953"/>
                </a:lnTo>
                <a:lnTo>
                  <a:pt x="11890989" y="298008"/>
                </a:lnTo>
                <a:cubicBezTo>
                  <a:pt x="11892055" y="297992"/>
                  <a:pt x="11894939" y="297561"/>
                  <a:pt x="11895904" y="297102"/>
                </a:cubicBezTo>
                <a:lnTo>
                  <a:pt x="11894969" y="296953"/>
                </a:lnTo>
                <a:lnTo>
                  <a:pt x="11896981" y="296418"/>
                </a:lnTo>
                <a:cubicBezTo>
                  <a:pt x="11903286" y="295212"/>
                  <a:pt x="11910383" y="325786"/>
                  <a:pt x="11931533" y="322577"/>
                </a:cubicBezTo>
                <a:cubicBezTo>
                  <a:pt x="11942379" y="322584"/>
                  <a:pt x="11958231" y="288015"/>
                  <a:pt x="11970826" y="284547"/>
                </a:cubicBezTo>
                <a:lnTo>
                  <a:pt x="11998411" y="275459"/>
                </a:lnTo>
                <a:cubicBezTo>
                  <a:pt x="12014431" y="274432"/>
                  <a:pt x="12054264" y="253851"/>
                  <a:pt x="12070284" y="252823"/>
                </a:cubicBezTo>
                <a:cubicBezTo>
                  <a:pt x="12101953" y="269774"/>
                  <a:pt x="12127636" y="277970"/>
                  <a:pt x="12149273" y="283340"/>
                </a:cubicBezTo>
                <a:lnTo>
                  <a:pt x="12192000" y="293933"/>
                </a:lnTo>
                <a:lnTo>
                  <a:pt x="12192000" y="843657"/>
                </a:lnTo>
                <a:lnTo>
                  <a:pt x="0" y="843657"/>
                </a:lnTo>
                <a:lnTo>
                  <a:pt x="0" y="517671"/>
                </a:lnTo>
                <a:lnTo>
                  <a:pt x="62970" y="497349"/>
                </a:lnTo>
                <a:cubicBezTo>
                  <a:pt x="96818" y="489349"/>
                  <a:pt x="130274" y="485131"/>
                  <a:pt x="163102" y="486965"/>
                </a:cubicBezTo>
                <a:cubicBezTo>
                  <a:pt x="229273" y="516421"/>
                  <a:pt x="295464" y="465077"/>
                  <a:pt x="327347" y="474218"/>
                </a:cubicBezTo>
                <a:cubicBezTo>
                  <a:pt x="398278" y="461559"/>
                  <a:pt x="524389" y="465494"/>
                  <a:pt x="616456" y="448171"/>
                </a:cubicBezTo>
                <a:cubicBezTo>
                  <a:pt x="689761" y="448930"/>
                  <a:pt x="725233" y="436443"/>
                  <a:pt x="805377" y="441830"/>
                </a:cubicBezTo>
                <a:cubicBezTo>
                  <a:pt x="856514" y="450042"/>
                  <a:pt x="903636" y="447034"/>
                  <a:pt x="937261" y="436268"/>
                </a:cubicBezTo>
                <a:cubicBezTo>
                  <a:pt x="984382" y="427633"/>
                  <a:pt x="1086871" y="383843"/>
                  <a:pt x="1139080" y="358865"/>
                </a:cubicBezTo>
                <a:cubicBezTo>
                  <a:pt x="1171293" y="330806"/>
                  <a:pt x="1269341" y="356187"/>
                  <a:pt x="1319302" y="308917"/>
                </a:cubicBezTo>
                <a:cubicBezTo>
                  <a:pt x="1351293" y="315381"/>
                  <a:pt x="1370639" y="306651"/>
                  <a:pt x="1385386" y="296402"/>
                </a:cubicBezTo>
                <a:lnTo>
                  <a:pt x="1404278" y="282186"/>
                </a:lnTo>
                <a:lnTo>
                  <a:pt x="1431509" y="282637"/>
                </a:lnTo>
                <a:lnTo>
                  <a:pt x="1479635" y="281452"/>
                </a:lnTo>
                <a:lnTo>
                  <a:pt x="1522846" y="286636"/>
                </a:lnTo>
                <a:cubicBezTo>
                  <a:pt x="1607746" y="295741"/>
                  <a:pt x="1658262" y="297408"/>
                  <a:pt x="1744857" y="299498"/>
                </a:cubicBezTo>
                <a:cubicBezTo>
                  <a:pt x="1746802" y="298898"/>
                  <a:pt x="1772794" y="292779"/>
                  <a:pt x="1800399" y="286471"/>
                </a:cubicBezTo>
                <a:lnTo>
                  <a:pt x="1829679" y="279899"/>
                </a:lnTo>
                <a:lnTo>
                  <a:pt x="1848467" y="280085"/>
                </a:lnTo>
                <a:cubicBezTo>
                  <a:pt x="1862541" y="284929"/>
                  <a:pt x="1909246" y="287572"/>
                  <a:pt x="1919990" y="280551"/>
                </a:cubicBezTo>
                <a:cubicBezTo>
                  <a:pt x="1930120" y="279552"/>
                  <a:pt x="1940770" y="283009"/>
                  <a:pt x="1947318" y="275157"/>
                </a:cubicBezTo>
                <a:cubicBezTo>
                  <a:pt x="1969430" y="271795"/>
                  <a:pt x="2020074" y="264052"/>
                  <a:pt x="2052662" y="260377"/>
                </a:cubicBezTo>
                <a:cubicBezTo>
                  <a:pt x="2069011" y="271949"/>
                  <a:pt x="2098031" y="252728"/>
                  <a:pt x="2142850" y="253103"/>
                </a:cubicBezTo>
                <a:cubicBezTo>
                  <a:pt x="2160684" y="266415"/>
                  <a:pt x="2173071" y="253191"/>
                  <a:pt x="2207849" y="271590"/>
                </a:cubicBezTo>
                <a:cubicBezTo>
                  <a:pt x="2209481" y="270048"/>
                  <a:pt x="2211471" y="268648"/>
                  <a:pt x="2213757" y="267429"/>
                </a:cubicBezTo>
                <a:cubicBezTo>
                  <a:pt x="2227043" y="260354"/>
                  <a:pt x="2247279" y="260873"/>
                  <a:pt x="2258954" y="268589"/>
                </a:cubicBezTo>
                <a:cubicBezTo>
                  <a:pt x="2314759" y="293598"/>
                  <a:pt x="2367284" y="294725"/>
                  <a:pt x="2416183" y="301325"/>
                </a:cubicBezTo>
                <a:cubicBezTo>
                  <a:pt x="2471682" y="306236"/>
                  <a:pt x="2436502" y="278448"/>
                  <a:pt x="2504536" y="302799"/>
                </a:cubicBezTo>
                <a:cubicBezTo>
                  <a:pt x="2512619" y="293910"/>
                  <a:pt x="2521472" y="293787"/>
                  <a:pt x="2536071" y="298698"/>
                </a:cubicBezTo>
                <a:cubicBezTo>
                  <a:pt x="2563080" y="300400"/>
                  <a:pt x="2562424" y="277303"/>
                  <a:pt x="2588893" y="292112"/>
                </a:cubicBezTo>
                <a:cubicBezTo>
                  <a:pt x="2584764" y="279571"/>
                  <a:pt x="2640519" y="289099"/>
                  <a:pt x="2628809" y="275805"/>
                </a:cubicBezTo>
                <a:cubicBezTo>
                  <a:pt x="2647132" y="265144"/>
                  <a:pt x="2654703" y="284003"/>
                  <a:pt x="2672807" y="274811"/>
                </a:cubicBezTo>
                <a:cubicBezTo>
                  <a:pt x="2692689" y="273207"/>
                  <a:pt x="2660665" y="287642"/>
                  <a:pt x="2682466" y="289307"/>
                </a:cubicBezTo>
                <a:lnTo>
                  <a:pt x="2801443" y="272988"/>
                </a:lnTo>
                <a:cubicBezTo>
                  <a:pt x="2816898" y="280651"/>
                  <a:pt x="2829832" y="277431"/>
                  <a:pt x="2842670" y="270747"/>
                </a:cubicBezTo>
                <a:cubicBezTo>
                  <a:pt x="2879478" y="273538"/>
                  <a:pt x="2913716" y="263751"/>
                  <a:pt x="2955436" y="260498"/>
                </a:cubicBezTo>
                <a:cubicBezTo>
                  <a:pt x="2999857" y="269821"/>
                  <a:pt x="3023924" y="250480"/>
                  <a:pt x="3068503" y="247085"/>
                </a:cubicBezTo>
                <a:cubicBezTo>
                  <a:pt x="3111389" y="266609"/>
                  <a:pt x="3098860" y="219898"/>
                  <a:pt x="3136157" y="221367"/>
                </a:cubicBezTo>
                <a:cubicBezTo>
                  <a:pt x="3196055" y="239200"/>
                  <a:pt x="3135454" y="205899"/>
                  <a:pt x="3229025" y="212263"/>
                </a:cubicBezTo>
                <a:cubicBezTo>
                  <a:pt x="3234188" y="215227"/>
                  <a:pt x="3264745" y="186124"/>
                  <a:pt x="3263717" y="182064"/>
                </a:cubicBezTo>
                <a:cubicBezTo>
                  <a:pt x="3284210" y="183616"/>
                  <a:pt x="3383330" y="164943"/>
                  <a:pt x="3412450" y="169845"/>
                </a:cubicBezTo>
                <a:cubicBezTo>
                  <a:pt x="3470355" y="158600"/>
                  <a:pt x="3466269" y="142016"/>
                  <a:pt x="3507988" y="138840"/>
                </a:cubicBezTo>
                <a:cubicBezTo>
                  <a:pt x="3544535" y="128734"/>
                  <a:pt x="3601812" y="127435"/>
                  <a:pt x="3664316" y="114777"/>
                </a:cubicBezTo>
                <a:lnTo>
                  <a:pt x="3711062" y="102156"/>
                </a:lnTo>
                <a:lnTo>
                  <a:pt x="3705359" y="121458"/>
                </a:lnTo>
                <a:cubicBezTo>
                  <a:pt x="3720379" y="120778"/>
                  <a:pt x="3749577" y="126775"/>
                  <a:pt x="3752198" y="127977"/>
                </a:cubicBezTo>
                <a:cubicBezTo>
                  <a:pt x="3786365" y="130259"/>
                  <a:pt x="3791694" y="101101"/>
                  <a:pt x="3839589" y="94314"/>
                </a:cubicBezTo>
                <a:cubicBezTo>
                  <a:pt x="3887485" y="87527"/>
                  <a:pt x="4004152" y="92214"/>
                  <a:pt x="4039575" y="87255"/>
                </a:cubicBezTo>
                <a:lnTo>
                  <a:pt x="4045232" y="88164"/>
                </a:lnTo>
                <a:lnTo>
                  <a:pt x="4041253" y="89220"/>
                </a:lnTo>
                <a:cubicBezTo>
                  <a:pt x="4042318" y="89204"/>
                  <a:pt x="4045202" y="88772"/>
                  <a:pt x="4046168" y="88314"/>
                </a:cubicBezTo>
                <a:lnTo>
                  <a:pt x="4045232" y="88164"/>
                </a:lnTo>
                <a:lnTo>
                  <a:pt x="4047244" y="87630"/>
                </a:lnTo>
                <a:cubicBezTo>
                  <a:pt x="4053549" y="86424"/>
                  <a:pt x="4060647" y="116997"/>
                  <a:pt x="4081797" y="113788"/>
                </a:cubicBezTo>
                <a:cubicBezTo>
                  <a:pt x="4092642" y="113795"/>
                  <a:pt x="4108495" y="79226"/>
                  <a:pt x="4121089" y="75758"/>
                </a:cubicBezTo>
                <a:lnTo>
                  <a:pt x="4148674" y="66671"/>
                </a:lnTo>
                <a:cubicBezTo>
                  <a:pt x="4164695" y="65643"/>
                  <a:pt x="4204528" y="45062"/>
                  <a:pt x="4220548" y="44035"/>
                </a:cubicBezTo>
                <a:cubicBezTo>
                  <a:pt x="4283885" y="77935"/>
                  <a:pt x="4323280" y="76818"/>
                  <a:pt x="4354249" y="88116"/>
                </a:cubicBezTo>
                <a:cubicBezTo>
                  <a:pt x="4424521" y="97907"/>
                  <a:pt x="4455906" y="90768"/>
                  <a:pt x="4549237" y="79806"/>
                </a:cubicBezTo>
                <a:cubicBezTo>
                  <a:pt x="4622250" y="85587"/>
                  <a:pt x="4717263" y="97250"/>
                  <a:pt x="4796679" y="108111"/>
                </a:cubicBezTo>
                <a:cubicBezTo>
                  <a:pt x="4846927" y="119802"/>
                  <a:pt x="4894173" y="120032"/>
                  <a:pt x="4928657" y="111604"/>
                </a:cubicBezTo>
                <a:cubicBezTo>
                  <a:pt x="4976404" y="106223"/>
                  <a:pt x="5082489" y="69591"/>
                  <a:pt x="5136768" y="48267"/>
                </a:cubicBezTo>
                <a:cubicBezTo>
                  <a:pt x="5171389" y="22501"/>
                  <a:pt x="5266869" y="54523"/>
                  <a:pt x="5320899" y="10821"/>
                </a:cubicBezTo>
                <a:cubicBezTo>
                  <a:pt x="5353820" y="3483"/>
                  <a:pt x="5390152" y="453"/>
                  <a:pt x="5427496" y="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9" name="TextBox 3">
            <a:extLst>
              <a:ext uri="{FF2B5EF4-FFF2-40B4-BE49-F238E27FC236}">
                <a16:creationId xmlns:a16="http://schemas.microsoft.com/office/drawing/2014/main" id="{1C717FAA-401F-4C22-970A-7C4A5C3F2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24211"/>
              </p:ext>
            </p:extLst>
          </p:nvPr>
        </p:nvGraphicFramePr>
        <p:xfrm>
          <a:off x="1050925" y="2028887"/>
          <a:ext cx="9810750" cy="3990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64713197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DarkSeedLeftStep">
      <a:dk1>
        <a:srgbClr val="000000"/>
      </a:dk1>
      <a:lt1>
        <a:srgbClr val="FFFFFF"/>
      </a:lt1>
      <a:dk2>
        <a:srgbClr val="413024"/>
      </a:dk2>
      <a:lt2>
        <a:srgbClr val="E8E2E8"/>
      </a:lt2>
      <a:accent1>
        <a:srgbClr val="44B64D"/>
      </a:accent1>
      <a:accent2>
        <a:srgbClr val="62B438"/>
      </a:accent2>
      <a:accent3>
        <a:srgbClr val="91AB40"/>
      </a:accent3>
      <a:accent4>
        <a:srgbClr val="B49E38"/>
      </a:accent4>
      <a:accent5>
        <a:srgbClr val="C67D4A"/>
      </a:accent5>
      <a:accent6>
        <a:srgbClr val="B43839"/>
      </a:accent6>
      <a:hlink>
        <a:srgbClr val="A67737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750</Words>
  <Application>Microsoft Office PowerPoint</Application>
  <PresentationFormat>Widescreen</PresentationFormat>
  <Paragraphs>108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Amasis MT Pro Black</vt:lpstr>
      <vt:lpstr>Arial</vt:lpstr>
      <vt:lpstr>Bembo</vt:lpstr>
      <vt:lpstr>Calibri</vt:lpstr>
      <vt:lpstr>ArchiveVTI</vt:lpstr>
      <vt:lpstr>Home  Assessment/Inspection</vt:lpstr>
      <vt:lpstr>Home  Walk Through  Intake</vt:lpstr>
      <vt:lpstr>Hqs Inspection</vt:lpstr>
      <vt:lpstr>LIVING ROOM</vt:lpstr>
      <vt:lpstr>Triggers  In Living room:</vt:lpstr>
      <vt:lpstr>Kitchen</vt:lpstr>
      <vt:lpstr>Triggers in kitchen</vt:lpstr>
      <vt:lpstr>Bedroom</vt:lpstr>
      <vt:lpstr>Triggers In bedrooms: </vt:lpstr>
      <vt:lpstr>Bathroom</vt:lpstr>
      <vt:lpstr>Triggers in Bathroom</vt:lpstr>
      <vt:lpstr>Triggers in garage</vt:lpstr>
      <vt:lpstr>Client housing  action plan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 Assessment/Inspection</dc:title>
  <dc:creator>Gina Uresti</dc:creator>
  <cp:lastModifiedBy>Kenneth Gruber</cp:lastModifiedBy>
  <cp:revision>2</cp:revision>
  <dcterms:created xsi:type="dcterms:W3CDTF">2021-08-05T14:26:55Z</dcterms:created>
  <dcterms:modified xsi:type="dcterms:W3CDTF">2021-08-06T00:44:42Z</dcterms:modified>
</cp:coreProperties>
</file>